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888888"/>
        </a:solidFill>
        <a:effectLst/>
        <a:uFillTx/>
        <a:latin typeface="Marker Felt"/>
        <a:ea typeface="Marker Felt"/>
        <a:cs typeface="Marker Felt"/>
        <a:sym typeface="Marker Fel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888888"/>
        </a:solidFill>
        <a:effectLst/>
        <a:uFillTx/>
        <a:latin typeface="Marker Felt"/>
        <a:ea typeface="Marker Felt"/>
        <a:cs typeface="Marker Felt"/>
        <a:sym typeface="Marker Fel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888888"/>
        </a:solidFill>
        <a:effectLst/>
        <a:uFillTx/>
        <a:latin typeface="Marker Felt"/>
        <a:ea typeface="Marker Felt"/>
        <a:cs typeface="Marker Felt"/>
        <a:sym typeface="Marker Fel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888888"/>
        </a:solidFill>
        <a:effectLst/>
        <a:uFillTx/>
        <a:latin typeface="Marker Felt"/>
        <a:ea typeface="Marker Felt"/>
        <a:cs typeface="Marker Felt"/>
        <a:sym typeface="Marker Fel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888888"/>
        </a:solidFill>
        <a:effectLst/>
        <a:uFillTx/>
        <a:latin typeface="Marker Felt"/>
        <a:ea typeface="Marker Felt"/>
        <a:cs typeface="Marker Felt"/>
        <a:sym typeface="Marker Fel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888888"/>
        </a:solidFill>
        <a:effectLst/>
        <a:uFillTx/>
        <a:latin typeface="Marker Felt"/>
        <a:ea typeface="Marker Felt"/>
        <a:cs typeface="Marker Felt"/>
        <a:sym typeface="Marker Fel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888888"/>
        </a:solidFill>
        <a:effectLst/>
        <a:uFillTx/>
        <a:latin typeface="Marker Felt"/>
        <a:ea typeface="Marker Felt"/>
        <a:cs typeface="Marker Felt"/>
        <a:sym typeface="Marker Fel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888888"/>
        </a:solidFill>
        <a:effectLst/>
        <a:uFillTx/>
        <a:latin typeface="Marker Felt"/>
        <a:ea typeface="Marker Felt"/>
        <a:cs typeface="Marker Felt"/>
        <a:sym typeface="Marker Fel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888888"/>
        </a:solidFill>
        <a:effectLst/>
        <a:uFillTx/>
        <a:latin typeface="Marker Felt"/>
        <a:ea typeface="Marker Felt"/>
        <a:cs typeface="Marker Felt"/>
        <a:sym typeface="Marker Fel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Marker Felt"/>
          <a:ea typeface="Marker Felt"/>
          <a:cs typeface="Marker Felt"/>
        </a:font>
        <a:srgbClr val="006288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FFFFFF">
              <a:alpha val="80000"/>
            </a:srgbClr>
          </a:solidFill>
        </a:fill>
      </a:tcStyle>
    </a:wholeTbl>
    <a:band2H>
      <a:tcTxStyle b="def" i="def"/>
      <a:tcStyle>
        <a:tcBdr/>
        <a:fill>
          <a:solidFill>
            <a:srgbClr val="FFFFFF">
              <a:alpha val="60000"/>
            </a:srgbClr>
          </a:solidFill>
        </a:fill>
      </a:tcStyle>
    </a:band2H>
    <a:firstCol>
      <a:tcTxStyle b="off" i="off">
        <a:font>
          <a:latin typeface="Marker Felt"/>
          <a:ea typeface="Marker Felt"/>
          <a:cs typeface="Marker Felt"/>
        </a:font>
        <a:srgbClr val="FFFFFF"/>
      </a:tcTxStyle>
      <a:tcStyle>
        <a:tcBdr>
          <a:left>
            <a:ln w="12700" cap="flat">
              <a:solidFill>
                <a:srgbClr val="DBDFD4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7BB759"/>
          </a:solidFill>
        </a:fill>
      </a:tcStyle>
    </a:firstCol>
    <a:lastRow>
      <a:tcTxStyle b="off" i="off">
        <a:font>
          <a:latin typeface="Marker Felt"/>
          <a:ea typeface="Marker Felt"/>
          <a:cs typeface="Marker Felt"/>
        </a:font>
        <a:srgbClr val="006288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254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DBDFD4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FFFFFF">
              <a:alpha val="80000"/>
            </a:srgbClr>
          </a:solidFill>
        </a:fill>
      </a:tcStyle>
    </a:lastRow>
    <a:firstRow>
      <a:tcTxStyle b="off" i="off">
        <a:font>
          <a:latin typeface="Marker Felt"/>
          <a:ea typeface="Marker Felt"/>
          <a:cs typeface="Marker Felt"/>
        </a:font>
        <a:srgbClr val="FFFFFF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DBDFD4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48A7D4">
              <a:alpha val="9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Marker Felt"/>
          <a:ea typeface="Marker Felt"/>
          <a:cs typeface="Marker Felt"/>
        </a:font>
        <a:srgbClr val="888888"/>
      </a:tcTxStyle>
      <a:tcStyle>
        <a:tcBdr>
          <a:left>
            <a:ln w="12700" cap="flat">
              <a:solidFill>
                <a:srgbClr val="006288"/>
              </a:solidFill>
              <a:prstDash val="solid"/>
              <a:round/>
            </a:ln>
          </a:left>
          <a:right>
            <a:ln w="12700" cap="flat">
              <a:solidFill>
                <a:srgbClr val="006288"/>
              </a:solidFill>
              <a:prstDash val="solid"/>
              <a:round/>
            </a:ln>
          </a:right>
          <a:top>
            <a:ln w="12700" cap="flat">
              <a:solidFill>
                <a:srgbClr val="006288"/>
              </a:solidFill>
              <a:prstDash val="solid"/>
              <a:round/>
            </a:ln>
          </a:top>
          <a:bottom>
            <a:ln w="12700" cap="flat">
              <a:solidFill>
                <a:srgbClr val="006288"/>
              </a:solidFill>
              <a:prstDash val="solid"/>
              <a:round/>
            </a:ln>
          </a:bottom>
          <a:insideH>
            <a:ln w="12700" cap="flat">
              <a:solidFill>
                <a:srgbClr val="006288"/>
              </a:solidFill>
              <a:prstDash val="solid"/>
              <a:round/>
            </a:ln>
          </a:insideH>
          <a:insideV>
            <a:ln w="12700" cap="flat">
              <a:solidFill>
                <a:srgbClr val="006288"/>
              </a:solidFill>
              <a:prstDash val="solid"/>
              <a:round/>
            </a:ln>
          </a:insideV>
        </a:tcBdr>
        <a:fill>
          <a:solidFill>
            <a:srgbClr val="D2E5F6"/>
          </a:solidFill>
        </a:fill>
      </a:tcStyle>
    </a:wholeTbl>
    <a:band2H>
      <a:tcTxStyle b="def" i="def"/>
      <a:tcStyle>
        <a:tcBdr/>
        <a:fill>
          <a:solidFill>
            <a:srgbClr val="EAF3FB"/>
          </a:solidFill>
        </a:fill>
      </a:tcStyle>
    </a:band2H>
    <a:firstCol>
      <a:tcTxStyle b="on" i="off">
        <a:font>
          <a:latin typeface="Marker Felt"/>
          <a:ea typeface="Marker Felt"/>
          <a:cs typeface="Marker Felt"/>
        </a:font>
        <a:srgbClr val="006288"/>
      </a:tcTxStyle>
      <a:tcStyle>
        <a:tcBdr>
          <a:left>
            <a:ln w="12700" cap="flat">
              <a:solidFill>
                <a:srgbClr val="006288"/>
              </a:solidFill>
              <a:prstDash val="solid"/>
              <a:round/>
            </a:ln>
          </a:left>
          <a:right>
            <a:ln w="12700" cap="flat">
              <a:solidFill>
                <a:srgbClr val="006288"/>
              </a:solidFill>
              <a:prstDash val="solid"/>
              <a:round/>
            </a:ln>
          </a:right>
          <a:top>
            <a:ln w="12700" cap="flat">
              <a:solidFill>
                <a:srgbClr val="006288"/>
              </a:solidFill>
              <a:prstDash val="solid"/>
              <a:round/>
            </a:ln>
          </a:top>
          <a:bottom>
            <a:ln w="12700" cap="flat">
              <a:solidFill>
                <a:srgbClr val="006288"/>
              </a:solidFill>
              <a:prstDash val="solid"/>
              <a:round/>
            </a:ln>
          </a:bottom>
          <a:insideH>
            <a:ln w="12700" cap="flat">
              <a:solidFill>
                <a:srgbClr val="006288"/>
              </a:solidFill>
              <a:prstDash val="solid"/>
              <a:round/>
            </a:ln>
          </a:insideH>
          <a:insideV>
            <a:ln w="12700" cap="flat">
              <a:solidFill>
                <a:srgbClr val="006288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Marker Felt"/>
          <a:ea typeface="Marker Felt"/>
          <a:cs typeface="Marker Felt"/>
        </a:font>
        <a:srgbClr val="006288"/>
      </a:tcTxStyle>
      <a:tcStyle>
        <a:tcBdr>
          <a:left>
            <a:ln w="12700" cap="flat">
              <a:solidFill>
                <a:srgbClr val="006288"/>
              </a:solidFill>
              <a:prstDash val="solid"/>
              <a:round/>
            </a:ln>
          </a:left>
          <a:right>
            <a:ln w="12700" cap="flat">
              <a:solidFill>
                <a:srgbClr val="006288"/>
              </a:solidFill>
              <a:prstDash val="solid"/>
              <a:round/>
            </a:ln>
          </a:right>
          <a:top>
            <a:ln w="38100" cap="flat">
              <a:solidFill>
                <a:srgbClr val="006288"/>
              </a:solidFill>
              <a:prstDash val="solid"/>
              <a:round/>
            </a:ln>
          </a:top>
          <a:bottom>
            <a:ln w="12700" cap="flat">
              <a:solidFill>
                <a:srgbClr val="006288"/>
              </a:solidFill>
              <a:prstDash val="solid"/>
              <a:round/>
            </a:ln>
          </a:bottom>
          <a:insideH>
            <a:ln w="12700" cap="flat">
              <a:solidFill>
                <a:srgbClr val="006288"/>
              </a:solidFill>
              <a:prstDash val="solid"/>
              <a:round/>
            </a:ln>
          </a:insideH>
          <a:insideV>
            <a:ln w="12700" cap="flat">
              <a:solidFill>
                <a:srgbClr val="006288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Marker Felt"/>
          <a:ea typeface="Marker Felt"/>
          <a:cs typeface="Marker Felt"/>
        </a:font>
        <a:srgbClr val="006288"/>
      </a:tcTxStyle>
      <a:tcStyle>
        <a:tcBdr>
          <a:left>
            <a:ln w="12700" cap="flat">
              <a:solidFill>
                <a:srgbClr val="006288"/>
              </a:solidFill>
              <a:prstDash val="solid"/>
              <a:round/>
            </a:ln>
          </a:left>
          <a:right>
            <a:ln w="12700" cap="flat">
              <a:solidFill>
                <a:srgbClr val="006288"/>
              </a:solidFill>
              <a:prstDash val="solid"/>
              <a:round/>
            </a:ln>
          </a:right>
          <a:top>
            <a:ln w="12700" cap="flat">
              <a:solidFill>
                <a:srgbClr val="006288"/>
              </a:solidFill>
              <a:prstDash val="solid"/>
              <a:round/>
            </a:ln>
          </a:top>
          <a:bottom>
            <a:ln w="38100" cap="flat">
              <a:solidFill>
                <a:srgbClr val="006288"/>
              </a:solidFill>
              <a:prstDash val="solid"/>
              <a:round/>
            </a:ln>
          </a:bottom>
          <a:insideH>
            <a:ln w="12700" cap="flat">
              <a:solidFill>
                <a:srgbClr val="006288"/>
              </a:solidFill>
              <a:prstDash val="solid"/>
              <a:round/>
            </a:ln>
          </a:insideH>
          <a:insideV>
            <a:ln w="12700" cap="flat">
              <a:solidFill>
                <a:srgbClr val="006288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Marker Felt"/>
          <a:ea typeface="Marker Felt"/>
          <a:cs typeface="Marker Felt"/>
        </a:font>
        <a:srgbClr val="888888"/>
      </a:tcTxStyle>
      <a:tcStyle>
        <a:tcBdr>
          <a:left>
            <a:ln w="12700" cap="flat">
              <a:solidFill>
                <a:srgbClr val="006288"/>
              </a:solidFill>
              <a:prstDash val="solid"/>
              <a:round/>
            </a:ln>
          </a:left>
          <a:right>
            <a:ln w="12700" cap="flat">
              <a:solidFill>
                <a:srgbClr val="006288"/>
              </a:solidFill>
              <a:prstDash val="solid"/>
              <a:round/>
            </a:ln>
          </a:right>
          <a:top>
            <a:ln w="12700" cap="flat">
              <a:solidFill>
                <a:srgbClr val="006288"/>
              </a:solidFill>
              <a:prstDash val="solid"/>
              <a:round/>
            </a:ln>
          </a:top>
          <a:bottom>
            <a:ln w="12700" cap="flat">
              <a:solidFill>
                <a:srgbClr val="006288"/>
              </a:solidFill>
              <a:prstDash val="solid"/>
              <a:round/>
            </a:ln>
          </a:bottom>
          <a:insideH>
            <a:ln w="12700" cap="flat">
              <a:solidFill>
                <a:srgbClr val="006288"/>
              </a:solidFill>
              <a:prstDash val="solid"/>
              <a:round/>
            </a:ln>
          </a:insideH>
          <a:insideV>
            <a:ln w="12700" cap="flat">
              <a:solidFill>
                <a:srgbClr val="006288"/>
              </a:solidFill>
              <a:prstDash val="solid"/>
              <a:round/>
            </a:ln>
          </a:insideV>
        </a:tcBdr>
        <a:fill>
          <a:solidFill>
            <a:srgbClr val="F4E6CE"/>
          </a:solidFill>
        </a:fill>
      </a:tcStyle>
    </a:wholeTbl>
    <a:band2H>
      <a:tcTxStyle b="def" i="def"/>
      <a:tcStyle>
        <a:tcBdr/>
        <a:fill>
          <a:solidFill>
            <a:srgbClr val="F9F3E8"/>
          </a:solidFill>
        </a:fill>
      </a:tcStyle>
    </a:band2H>
    <a:firstCol>
      <a:tcTxStyle b="on" i="off">
        <a:font>
          <a:latin typeface="Marker Felt"/>
          <a:ea typeface="Marker Felt"/>
          <a:cs typeface="Marker Felt"/>
        </a:font>
        <a:srgbClr val="006288"/>
      </a:tcTxStyle>
      <a:tcStyle>
        <a:tcBdr>
          <a:left>
            <a:ln w="12700" cap="flat">
              <a:solidFill>
                <a:srgbClr val="006288"/>
              </a:solidFill>
              <a:prstDash val="solid"/>
              <a:round/>
            </a:ln>
          </a:left>
          <a:right>
            <a:ln w="12700" cap="flat">
              <a:solidFill>
                <a:srgbClr val="006288"/>
              </a:solidFill>
              <a:prstDash val="solid"/>
              <a:round/>
            </a:ln>
          </a:right>
          <a:top>
            <a:ln w="12700" cap="flat">
              <a:solidFill>
                <a:srgbClr val="006288"/>
              </a:solidFill>
              <a:prstDash val="solid"/>
              <a:round/>
            </a:ln>
          </a:top>
          <a:bottom>
            <a:ln w="12700" cap="flat">
              <a:solidFill>
                <a:srgbClr val="006288"/>
              </a:solidFill>
              <a:prstDash val="solid"/>
              <a:round/>
            </a:ln>
          </a:bottom>
          <a:insideH>
            <a:ln w="12700" cap="flat">
              <a:solidFill>
                <a:srgbClr val="006288"/>
              </a:solidFill>
              <a:prstDash val="solid"/>
              <a:round/>
            </a:ln>
          </a:insideH>
          <a:insideV>
            <a:ln w="12700" cap="flat">
              <a:solidFill>
                <a:srgbClr val="006288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Marker Felt"/>
          <a:ea typeface="Marker Felt"/>
          <a:cs typeface="Marker Felt"/>
        </a:font>
        <a:srgbClr val="006288"/>
      </a:tcTxStyle>
      <a:tcStyle>
        <a:tcBdr>
          <a:left>
            <a:ln w="12700" cap="flat">
              <a:solidFill>
                <a:srgbClr val="006288"/>
              </a:solidFill>
              <a:prstDash val="solid"/>
              <a:round/>
            </a:ln>
          </a:left>
          <a:right>
            <a:ln w="12700" cap="flat">
              <a:solidFill>
                <a:srgbClr val="006288"/>
              </a:solidFill>
              <a:prstDash val="solid"/>
              <a:round/>
            </a:ln>
          </a:right>
          <a:top>
            <a:ln w="38100" cap="flat">
              <a:solidFill>
                <a:srgbClr val="006288"/>
              </a:solidFill>
              <a:prstDash val="solid"/>
              <a:round/>
            </a:ln>
          </a:top>
          <a:bottom>
            <a:ln w="12700" cap="flat">
              <a:solidFill>
                <a:srgbClr val="006288"/>
              </a:solidFill>
              <a:prstDash val="solid"/>
              <a:round/>
            </a:ln>
          </a:bottom>
          <a:insideH>
            <a:ln w="12700" cap="flat">
              <a:solidFill>
                <a:srgbClr val="006288"/>
              </a:solidFill>
              <a:prstDash val="solid"/>
              <a:round/>
            </a:ln>
          </a:insideH>
          <a:insideV>
            <a:ln w="12700" cap="flat">
              <a:solidFill>
                <a:srgbClr val="006288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Marker Felt"/>
          <a:ea typeface="Marker Felt"/>
          <a:cs typeface="Marker Felt"/>
        </a:font>
        <a:srgbClr val="006288"/>
      </a:tcTxStyle>
      <a:tcStyle>
        <a:tcBdr>
          <a:left>
            <a:ln w="12700" cap="flat">
              <a:solidFill>
                <a:srgbClr val="006288"/>
              </a:solidFill>
              <a:prstDash val="solid"/>
              <a:round/>
            </a:ln>
          </a:left>
          <a:right>
            <a:ln w="12700" cap="flat">
              <a:solidFill>
                <a:srgbClr val="006288"/>
              </a:solidFill>
              <a:prstDash val="solid"/>
              <a:round/>
            </a:ln>
          </a:right>
          <a:top>
            <a:ln w="12700" cap="flat">
              <a:solidFill>
                <a:srgbClr val="006288"/>
              </a:solidFill>
              <a:prstDash val="solid"/>
              <a:round/>
            </a:ln>
          </a:top>
          <a:bottom>
            <a:ln w="38100" cap="flat">
              <a:solidFill>
                <a:srgbClr val="006288"/>
              </a:solidFill>
              <a:prstDash val="solid"/>
              <a:round/>
            </a:ln>
          </a:bottom>
          <a:insideH>
            <a:ln w="12700" cap="flat">
              <a:solidFill>
                <a:srgbClr val="006288"/>
              </a:solidFill>
              <a:prstDash val="solid"/>
              <a:round/>
            </a:ln>
          </a:insideH>
          <a:insideV>
            <a:ln w="12700" cap="flat">
              <a:solidFill>
                <a:srgbClr val="006288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Marker Felt"/>
          <a:ea typeface="Marker Felt"/>
          <a:cs typeface="Marker Felt"/>
        </a:font>
        <a:srgbClr val="888888"/>
      </a:tcTxStyle>
      <a:tcStyle>
        <a:tcBdr>
          <a:left>
            <a:ln w="12700" cap="flat">
              <a:solidFill>
                <a:srgbClr val="006288"/>
              </a:solidFill>
              <a:prstDash val="solid"/>
              <a:round/>
            </a:ln>
          </a:left>
          <a:right>
            <a:ln w="12700" cap="flat">
              <a:solidFill>
                <a:srgbClr val="006288"/>
              </a:solidFill>
              <a:prstDash val="solid"/>
              <a:round/>
            </a:ln>
          </a:right>
          <a:top>
            <a:ln w="12700" cap="flat">
              <a:solidFill>
                <a:srgbClr val="006288"/>
              </a:solidFill>
              <a:prstDash val="solid"/>
              <a:round/>
            </a:ln>
          </a:top>
          <a:bottom>
            <a:ln w="12700" cap="flat">
              <a:solidFill>
                <a:srgbClr val="006288"/>
              </a:solidFill>
              <a:prstDash val="solid"/>
              <a:round/>
            </a:ln>
          </a:bottom>
          <a:insideH>
            <a:ln w="12700" cap="flat">
              <a:solidFill>
                <a:srgbClr val="006288"/>
              </a:solidFill>
              <a:prstDash val="solid"/>
              <a:round/>
            </a:ln>
          </a:insideH>
          <a:insideV>
            <a:ln w="12700" cap="flat">
              <a:solidFill>
                <a:srgbClr val="006288"/>
              </a:solidFill>
              <a:prstDash val="solid"/>
              <a:round/>
            </a:ln>
          </a:insideV>
        </a:tcBdr>
        <a:fill>
          <a:solidFill>
            <a:srgbClr val="DDD6E9"/>
          </a:solidFill>
        </a:fill>
      </a:tcStyle>
    </a:wholeTbl>
    <a:band2H>
      <a:tcTxStyle b="def" i="def"/>
      <a:tcStyle>
        <a:tcBdr/>
        <a:fill>
          <a:solidFill>
            <a:srgbClr val="EFEBF4"/>
          </a:solidFill>
        </a:fill>
      </a:tcStyle>
    </a:band2H>
    <a:firstCol>
      <a:tcTxStyle b="on" i="off">
        <a:font>
          <a:latin typeface="Marker Felt"/>
          <a:ea typeface="Marker Felt"/>
          <a:cs typeface="Marker Felt"/>
        </a:font>
        <a:srgbClr val="006288"/>
      </a:tcTxStyle>
      <a:tcStyle>
        <a:tcBdr>
          <a:left>
            <a:ln w="12700" cap="flat">
              <a:solidFill>
                <a:srgbClr val="006288"/>
              </a:solidFill>
              <a:prstDash val="solid"/>
              <a:round/>
            </a:ln>
          </a:left>
          <a:right>
            <a:ln w="12700" cap="flat">
              <a:solidFill>
                <a:srgbClr val="006288"/>
              </a:solidFill>
              <a:prstDash val="solid"/>
              <a:round/>
            </a:ln>
          </a:right>
          <a:top>
            <a:ln w="12700" cap="flat">
              <a:solidFill>
                <a:srgbClr val="006288"/>
              </a:solidFill>
              <a:prstDash val="solid"/>
              <a:round/>
            </a:ln>
          </a:top>
          <a:bottom>
            <a:ln w="12700" cap="flat">
              <a:solidFill>
                <a:srgbClr val="006288"/>
              </a:solidFill>
              <a:prstDash val="solid"/>
              <a:round/>
            </a:ln>
          </a:bottom>
          <a:insideH>
            <a:ln w="12700" cap="flat">
              <a:solidFill>
                <a:srgbClr val="006288"/>
              </a:solidFill>
              <a:prstDash val="solid"/>
              <a:round/>
            </a:ln>
          </a:insideH>
          <a:insideV>
            <a:ln w="12700" cap="flat">
              <a:solidFill>
                <a:srgbClr val="006288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Marker Felt"/>
          <a:ea typeface="Marker Felt"/>
          <a:cs typeface="Marker Felt"/>
        </a:font>
        <a:srgbClr val="006288"/>
      </a:tcTxStyle>
      <a:tcStyle>
        <a:tcBdr>
          <a:left>
            <a:ln w="12700" cap="flat">
              <a:solidFill>
                <a:srgbClr val="006288"/>
              </a:solidFill>
              <a:prstDash val="solid"/>
              <a:round/>
            </a:ln>
          </a:left>
          <a:right>
            <a:ln w="12700" cap="flat">
              <a:solidFill>
                <a:srgbClr val="006288"/>
              </a:solidFill>
              <a:prstDash val="solid"/>
              <a:round/>
            </a:ln>
          </a:right>
          <a:top>
            <a:ln w="38100" cap="flat">
              <a:solidFill>
                <a:srgbClr val="006288"/>
              </a:solidFill>
              <a:prstDash val="solid"/>
              <a:round/>
            </a:ln>
          </a:top>
          <a:bottom>
            <a:ln w="12700" cap="flat">
              <a:solidFill>
                <a:srgbClr val="006288"/>
              </a:solidFill>
              <a:prstDash val="solid"/>
              <a:round/>
            </a:ln>
          </a:bottom>
          <a:insideH>
            <a:ln w="12700" cap="flat">
              <a:solidFill>
                <a:srgbClr val="006288"/>
              </a:solidFill>
              <a:prstDash val="solid"/>
              <a:round/>
            </a:ln>
          </a:insideH>
          <a:insideV>
            <a:ln w="12700" cap="flat">
              <a:solidFill>
                <a:srgbClr val="006288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Marker Felt"/>
          <a:ea typeface="Marker Felt"/>
          <a:cs typeface="Marker Felt"/>
        </a:font>
        <a:srgbClr val="006288"/>
      </a:tcTxStyle>
      <a:tcStyle>
        <a:tcBdr>
          <a:left>
            <a:ln w="12700" cap="flat">
              <a:solidFill>
                <a:srgbClr val="006288"/>
              </a:solidFill>
              <a:prstDash val="solid"/>
              <a:round/>
            </a:ln>
          </a:left>
          <a:right>
            <a:ln w="12700" cap="flat">
              <a:solidFill>
                <a:srgbClr val="006288"/>
              </a:solidFill>
              <a:prstDash val="solid"/>
              <a:round/>
            </a:ln>
          </a:right>
          <a:top>
            <a:ln w="12700" cap="flat">
              <a:solidFill>
                <a:srgbClr val="006288"/>
              </a:solidFill>
              <a:prstDash val="solid"/>
              <a:round/>
            </a:ln>
          </a:top>
          <a:bottom>
            <a:ln w="38100" cap="flat">
              <a:solidFill>
                <a:srgbClr val="006288"/>
              </a:solidFill>
              <a:prstDash val="solid"/>
              <a:round/>
            </a:ln>
          </a:bottom>
          <a:insideH>
            <a:ln w="12700" cap="flat">
              <a:solidFill>
                <a:srgbClr val="006288"/>
              </a:solidFill>
              <a:prstDash val="solid"/>
              <a:round/>
            </a:ln>
          </a:insideH>
          <a:insideV>
            <a:ln w="12700" cap="flat">
              <a:solidFill>
                <a:srgbClr val="006288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Marker Felt"/>
          <a:ea typeface="Marker Felt"/>
          <a:cs typeface="Marker Felt"/>
        </a:font>
        <a:srgbClr val="88888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DEDED"/>
          </a:solidFill>
        </a:fill>
      </a:tcStyle>
    </a:wholeTbl>
    <a:band2H>
      <a:tcTxStyle b="def" i="def"/>
      <a:tcStyle>
        <a:tcBdr/>
        <a:fill>
          <a:solidFill>
            <a:srgbClr val="006288"/>
          </a:solidFill>
        </a:fill>
      </a:tcStyle>
    </a:band2H>
    <a:firstCol>
      <a:tcTxStyle b="on" i="off">
        <a:font>
          <a:latin typeface="Marker Felt"/>
          <a:ea typeface="Marker Felt"/>
          <a:cs typeface="Marker Felt"/>
        </a:font>
        <a:srgbClr val="00628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Marker Felt"/>
          <a:ea typeface="Marker Felt"/>
          <a:cs typeface="Marker Felt"/>
        </a:font>
        <a:srgbClr val="88888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888888"/>
              </a:solidFill>
              <a:prstDash val="solid"/>
              <a:round/>
            </a:ln>
          </a:top>
          <a:bottom>
            <a:ln w="25400" cap="flat">
              <a:solidFill>
                <a:srgbClr val="888888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6288"/>
          </a:solidFill>
        </a:fill>
      </a:tcStyle>
    </a:lastRow>
    <a:firstRow>
      <a:tcTxStyle b="on" i="off">
        <a:font>
          <a:latin typeface="Marker Felt"/>
          <a:ea typeface="Marker Felt"/>
          <a:cs typeface="Marker Felt"/>
        </a:font>
        <a:srgbClr val="00628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888888"/>
              </a:solidFill>
              <a:prstDash val="solid"/>
              <a:round/>
            </a:ln>
          </a:top>
          <a:bottom>
            <a:ln w="25400" cap="flat">
              <a:solidFill>
                <a:srgbClr val="888888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Marker Felt"/>
          <a:ea typeface="Marker Felt"/>
          <a:cs typeface="Marker Felt"/>
        </a:font>
        <a:srgbClr val="888888"/>
      </a:tcTxStyle>
      <a:tcStyle>
        <a:tcBdr>
          <a:left>
            <a:ln w="12700" cap="flat">
              <a:solidFill>
                <a:srgbClr val="006288"/>
              </a:solidFill>
              <a:prstDash val="solid"/>
              <a:round/>
            </a:ln>
          </a:left>
          <a:right>
            <a:ln w="12700" cap="flat">
              <a:solidFill>
                <a:srgbClr val="006288"/>
              </a:solidFill>
              <a:prstDash val="solid"/>
              <a:round/>
            </a:ln>
          </a:right>
          <a:top>
            <a:ln w="12700" cap="flat">
              <a:solidFill>
                <a:srgbClr val="006288"/>
              </a:solidFill>
              <a:prstDash val="solid"/>
              <a:round/>
            </a:ln>
          </a:top>
          <a:bottom>
            <a:ln w="12700" cap="flat">
              <a:solidFill>
                <a:srgbClr val="006288"/>
              </a:solidFill>
              <a:prstDash val="solid"/>
              <a:round/>
            </a:ln>
          </a:bottom>
          <a:insideH>
            <a:ln w="12700" cap="flat">
              <a:solidFill>
                <a:srgbClr val="006288"/>
              </a:solidFill>
              <a:prstDash val="solid"/>
              <a:round/>
            </a:ln>
          </a:insideH>
          <a:insideV>
            <a:ln w="12700" cap="flat">
              <a:solidFill>
                <a:srgbClr val="006288"/>
              </a:solidFill>
              <a:prstDash val="solid"/>
              <a:round/>
            </a:ln>
          </a:insideV>
        </a:tcBdr>
        <a:fill>
          <a:solidFill>
            <a:srgbClr val="D9D9D9"/>
          </a:solidFill>
        </a:fill>
      </a:tcStyle>
    </a:wholeTbl>
    <a:band2H>
      <a:tcTxStyle b="def" i="def"/>
      <a:tcStyle>
        <a:tcBdr/>
        <a:fill>
          <a:solidFill>
            <a:srgbClr val="EDEDED"/>
          </a:solidFill>
        </a:fill>
      </a:tcStyle>
    </a:band2H>
    <a:firstCol>
      <a:tcTxStyle b="on" i="off">
        <a:font>
          <a:latin typeface="Marker Felt"/>
          <a:ea typeface="Marker Felt"/>
          <a:cs typeface="Marker Felt"/>
        </a:font>
        <a:srgbClr val="006288"/>
      </a:tcTxStyle>
      <a:tcStyle>
        <a:tcBdr>
          <a:left>
            <a:ln w="12700" cap="flat">
              <a:solidFill>
                <a:srgbClr val="006288"/>
              </a:solidFill>
              <a:prstDash val="solid"/>
              <a:round/>
            </a:ln>
          </a:left>
          <a:right>
            <a:ln w="12700" cap="flat">
              <a:solidFill>
                <a:srgbClr val="006288"/>
              </a:solidFill>
              <a:prstDash val="solid"/>
              <a:round/>
            </a:ln>
          </a:right>
          <a:top>
            <a:ln w="12700" cap="flat">
              <a:solidFill>
                <a:srgbClr val="006288"/>
              </a:solidFill>
              <a:prstDash val="solid"/>
              <a:round/>
            </a:ln>
          </a:top>
          <a:bottom>
            <a:ln w="12700" cap="flat">
              <a:solidFill>
                <a:srgbClr val="006288"/>
              </a:solidFill>
              <a:prstDash val="solid"/>
              <a:round/>
            </a:ln>
          </a:bottom>
          <a:insideH>
            <a:ln w="12700" cap="flat">
              <a:solidFill>
                <a:srgbClr val="006288"/>
              </a:solidFill>
              <a:prstDash val="solid"/>
              <a:round/>
            </a:ln>
          </a:insideH>
          <a:insideV>
            <a:ln w="12700" cap="flat">
              <a:solidFill>
                <a:srgbClr val="006288"/>
              </a:solidFill>
              <a:prstDash val="solid"/>
              <a:round/>
            </a:ln>
          </a:insideV>
        </a:tcBdr>
        <a:fill>
          <a:solidFill>
            <a:srgbClr val="888888"/>
          </a:solidFill>
        </a:fill>
      </a:tcStyle>
    </a:firstCol>
    <a:lastRow>
      <a:tcTxStyle b="on" i="off">
        <a:font>
          <a:latin typeface="Marker Felt"/>
          <a:ea typeface="Marker Felt"/>
          <a:cs typeface="Marker Felt"/>
        </a:font>
        <a:srgbClr val="006288"/>
      </a:tcTxStyle>
      <a:tcStyle>
        <a:tcBdr>
          <a:left>
            <a:ln w="12700" cap="flat">
              <a:solidFill>
                <a:srgbClr val="006288"/>
              </a:solidFill>
              <a:prstDash val="solid"/>
              <a:round/>
            </a:ln>
          </a:left>
          <a:right>
            <a:ln w="12700" cap="flat">
              <a:solidFill>
                <a:srgbClr val="006288"/>
              </a:solidFill>
              <a:prstDash val="solid"/>
              <a:round/>
            </a:ln>
          </a:right>
          <a:top>
            <a:ln w="38100" cap="flat">
              <a:solidFill>
                <a:srgbClr val="006288"/>
              </a:solidFill>
              <a:prstDash val="solid"/>
              <a:round/>
            </a:ln>
          </a:top>
          <a:bottom>
            <a:ln w="12700" cap="flat">
              <a:solidFill>
                <a:srgbClr val="006288"/>
              </a:solidFill>
              <a:prstDash val="solid"/>
              <a:round/>
            </a:ln>
          </a:bottom>
          <a:insideH>
            <a:ln w="12700" cap="flat">
              <a:solidFill>
                <a:srgbClr val="006288"/>
              </a:solidFill>
              <a:prstDash val="solid"/>
              <a:round/>
            </a:ln>
          </a:insideH>
          <a:insideV>
            <a:ln w="12700" cap="flat">
              <a:solidFill>
                <a:srgbClr val="006288"/>
              </a:solidFill>
              <a:prstDash val="solid"/>
              <a:round/>
            </a:ln>
          </a:insideV>
        </a:tcBdr>
        <a:fill>
          <a:solidFill>
            <a:srgbClr val="888888"/>
          </a:solidFill>
        </a:fill>
      </a:tcStyle>
    </a:lastRow>
    <a:firstRow>
      <a:tcTxStyle b="on" i="off">
        <a:font>
          <a:latin typeface="Marker Felt"/>
          <a:ea typeface="Marker Felt"/>
          <a:cs typeface="Marker Felt"/>
        </a:font>
        <a:srgbClr val="006288"/>
      </a:tcTxStyle>
      <a:tcStyle>
        <a:tcBdr>
          <a:left>
            <a:ln w="12700" cap="flat">
              <a:solidFill>
                <a:srgbClr val="006288"/>
              </a:solidFill>
              <a:prstDash val="solid"/>
              <a:round/>
            </a:ln>
          </a:left>
          <a:right>
            <a:ln w="12700" cap="flat">
              <a:solidFill>
                <a:srgbClr val="006288"/>
              </a:solidFill>
              <a:prstDash val="solid"/>
              <a:round/>
            </a:ln>
          </a:right>
          <a:top>
            <a:ln w="12700" cap="flat">
              <a:solidFill>
                <a:srgbClr val="006288"/>
              </a:solidFill>
              <a:prstDash val="solid"/>
              <a:round/>
            </a:ln>
          </a:top>
          <a:bottom>
            <a:ln w="38100" cap="flat">
              <a:solidFill>
                <a:srgbClr val="006288"/>
              </a:solidFill>
              <a:prstDash val="solid"/>
              <a:round/>
            </a:ln>
          </a:bottom>
          <a:insideH>
            <a:ln w="12700" cap="flat">
              <a:solidFill>
                <a:srgbClr val="006288"/>
              </a:solidFill>
              <a:prstDash val="solid"/>
              <a:round/>
            </a:ln>
          </a:insideH>
          <a:insideV>
            <a:ln w="12700" cap="flat">
              <a:solidFill>
                <a:srgbClr val="006288"/>
              </a:solidFill>
              <a:prstDash val="solid"/>
              <a:round/>
            </a:ln>
          </a:insideV>
        </a:tcBdr>
        <a:fill>
          <a:solidFill>
            <a:srgbClr val="888888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hape 20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5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halk_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800" y="0"/>
            <a:ext cx="3441700" cy="9794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chalk_line-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68900" y="1321245"/>
            <a:ext cx="7835900" cy="7934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scrapbook_cover_title_hi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0735" y="2781300"/>
            <a:ext cx="11760201" cy="417830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hape 22"/>
          <p:cNvSpPr/>
          <p:nvPr>
            <p:ph type="title"/>
          </p:nvPr>
        </p:nvSpPr>
        <p:spPr>
          <a:xfrm>
            <a:off x="1270000" y="2959100"/>
            <a:ext cx="10464800" cy="2286000"/>
          </a:xfrm>
          <a:prstGeom prst="rect">
            <a:avLst/>
          </a:prstGeom>
        </p:spPr>
        <p:txBody>
          <a:bodyPr anchor="b"/>
          <a:lstStyle>
            <a:lvl1pPr>
              <a:defRPr i="1">
                <a:solidFill>
                  <a:srgbClr val="292929">
                    <a:alpha val="93000"/>
                  </a:srgbClr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" name="Shape 23"/>
          <p:cNvSpPr/>
          <p:nvPr>
            <p:ph type="body" sz="quarter" idx="1"/>
          </p:nvPr>
        </p:nvSpPr>
        <p:spPr>
          <a:xfrm>
            <a:off x="1270000" y="5283200"/>
            <a:ext cx="10464800" cy="130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3800">
                <a:solidFill>
                  <a:srgbClr val="C2453A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i="1" sz="3800">
                <a:solidFill>
                  <a:srgbClr val="C2453A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i="1" sz="3800">
                <a:solidFill>
                  <a:srgbClr val="C2453A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i="1" sz="3800">
                <a:solidFill>
                  <a:srgbClr val="C2453A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i="1" sz="3800">
                <a:solidFill>
                  <a:srgbClr val="C2453A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lines-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wave-line.png"/>
          <p:cNvPicPr>
            <a:picLocks noChangeAspect="1"/>
          </p:cNvPicPr>
          <p:nvPr/>
        </p:nvPicPr>
        <p:blipFill>
          <a:blip r:embed="rId3">
            <a:extLst/>
          </a:blip>
          <a:srcRect l="16094" t="82" r="38169" b="147"/>
          <a:stretch>
            <a:fillRect/>
          </a:stretch>
        </p:blipFill>
        <p:spPr>
          <a:xfrm>
            <a:off x="799799" y="597015"/>
            <a:ext cx="11366898" cy="139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" y="0"/>
                </a:moveTo>
                <a:lnTo>
                  <a:pt x="0" y="21600"/>
                </a:lnTo>
                <a:lnTo>
                  <a:pt x="21599" y="21600"/>
                </a:lnTo>
                <a:lnTo>
                  <a:pt x="21600" y="0"/>
                </a:lnTo>
                <a:lnTo>
                  <a:pt x="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56" name="wave-line.png"/>
          <p:cNvPicPr>
            <a:picLocks noChangeAspect="1"/>
          </p:cNvPicPr>
          <p:nvPr/>
        </p:nvPicPr>
        <p:blipFill>
          <a:blip r:embed="rId3">
            <a:extLst/>
          </a:blip>
          <a:srcRect l="16504" t="0" r="50434" b="0"/>
          <a:stretch>
            <a:fillRect/>
          </a:stretch>
        </p:blipFill>
        <p:spPr>
          <a:xfrm rot="5400000">
            <a:off x="-3378364" y="4686137"/>
            <a:ext cx="8216901" cy="140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761" t="2928" r="10187" b="0"/>
          <a:stretch>
            <a:fillRect/>
          </a:stretch>
        </p:blipFill>
        <p:spPr>
          <a:xfrm rot="16199985">
            <a:off x="-4244962" y="4772011"/>
            <a:ext cx="9753601" cy="20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0" t="5872" r="0" b="5892"/>
          <a:stretch>
            <a:fillRect/>
          </a:stretch>
        </p:blipFill>
        <p:spPr>
          <a:xfrm rot="21599984">
            <a:off x="698498" y="469907"/>
            <a:ext cx="11468107" cy="190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3986" t="2927" r="41139" b="0"/>
          <a:stretch>
            <a:fillRect/>
          </a:stretch>
        </p:blipFill>
        <p:spPr>
          <a:xfrm rot="21599984">
            <a:off x="12439650" y="9010646"/>
            <a:ext cx="558802" cy="209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37929" t="2926" r="56976" b="0"/>
          <a:stretch>
            <a:fillRect/>
          </a:stretch>
        </p:blipFill>
        <p:spPr>
          <a:xfrm rot="21599984">
            <a:off x="6350" y="9010652"/>
            <a:ext cx="584202" cy="209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lines-vert-lin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62"/>
          <p:cNvSpPr/>
          <p:nvPr>
            <p:ph type="body" sz="quarter" idx="1"/>
          </p:nvPr>
        </p:nvSpPr>
        <p:spPr>
          <a:xfrm>
            <a:off x="1270000" y="4559300"/>
            <a:ext cx="10464800" cy="6223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i="1"/>
            </a:lvl1pPr>
            <a:lvl2pPr algn="ctr">
              <a:spcBef>
                <a:spcPts val="0"/>
              </a:spcBef>
              <a:buBlip>
                <a:blip r:embed="rId6"/>
              </a:buBlip>
              <a:defRPr i="1"/>
            </a:lvl2pPr>
            <a:lvl3pPr algn="ctr">
              <a:spcBef>
                <a:spcPts val="0"/>
              </a:spcBef>
              <a:buBlip>
                <a:blip r:embed="rId6"/>
              </a:buBlip>
              <a:defRPr i="1"/>
            </a:lvl3pPr>
            <a:lvl4pPr algn="ctr">
              <a:spcBef>
                <a:spcPts val="0"/>
              </a:spcBef>
              <a:buBlip>
                <a:blip r:embed="rId6"/>
              </a:buBlip>
              <a:defRPr i="1"/>
            </a:lvl4pPr>
            <a:lvl5pPr algn="ctr">
              <a:spcBef>
                <a:spcPts val="0"/>
              </a:spcBef>
              <a:buBlip>
                <a:blip r:embed="rId6"/>
              </a:buBlip>
              <a:defRPr i="1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" name="Shape 163"/>
          <p:cNvSpPr/>
          <p:nvPr>
            <p:ph type="body" sz="quarter" idx="13"/>
          </p:nvPr>
        </p:nvSpPr>
        <p:spPr>
          <a:xfrm>
            <a:off x="1270000" y="6362700"/>
            <a:ext cx="10464800" cy="444500"/>
          </a:xfrm>
          <a:prstGeom prst="rect">
            <a:avLst/>
          </a:prstGeom>
        </p:spPr>
        <p:txBody>
          <a:bodyPr anchor="t"/>
          <a:lstStyle/>
          <a:p>
            <a:pPr marL="0" indent="0" algn="ctr">
              <a:spcBef>
                <a:spcPts val="0"/>
              </a:spcBef>
              <a:buSzTx/>
              <a:buNone/>
              <a:defRPr sz="2400"/>
            </a:pPr>
          </a:p>
        </p:txBody>
      </p:sp>
      <p:sp>
        <p:nvSpPr>
          <p:cNvPr id="164" name="Shape 16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lines-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wave-line.png"/>
          <p:cNvPicPr>
            <a:picLocks noChangeAspect="1"/>
          </p:cNvPicPr>
          <p:nvPr/>
        </p:nvPicPr>
        <p:blipFill>
          <a:blip r:embed="rId3">
            <a:extLst/>
          </a:blip>
          <a:srcRect l="16094" t="82" r="38169" b="147"/>
          <a:stretch>
            <a:fillRect/>
          </a:stretch>
        </p:blipFill>
        <p:spPr>
          <a:xfrm>
            <a:off x="799799" y="597015"/>
            <a:ext cx="11366898" cy="139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" y="0"/>
                </a:moveTo>
                <a:lnTo>
                  <a:pt x="0" y="21600"/>
                </a:lnTo>
                <a:lnTo>
                  <a:pt x="21599" y="21600"/>
                </a:lnTo>
                <a:lnTo>
                  <a:pt x="21600" y="0"/>
                </a:lnTo>
                <a:lnTo>
                  <a:pt x="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73" name="wave-line.png"/>
          <p:cNvPicPr>
            <a:picLocks noChangeAspect="1"/>
          </p:cNvPicPr>
          <p:nvPr/>
        </p:nvPicPr>
        <p:blipFill>
          <a:blip r:embed="rId3">
            <a:extLst/>
          </a:blip>
          <a:srcRect l="16504" t="0" r="50434" b="0"/>
          <a:stretch>
            <a:fillRect/>
          </a:stretch>
        </p:blipFill>
        <p:spPr>
          <a:xfrm rot="5400000">
            <a:off x="-3378364" y="4686137"/>
            <a:ext cx="8216901" cy="140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761" t="2928" r="10187" b="0"/>
          <a:stretch>
            <a:fillRect/>
          </a:stretch>
        </p:blipFill>
        <p:spPr>
          <a:xfrm rot="16199985">
            <a:off x="-4244962" y="4772011"/>
            <a:ext cx="9753601" cy="20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0" t="5872" r="0" b="5892"/>
          <a:stretch>
            <a:fillRect/>
          </a:stretch>
        </p:blipFill>
        <p:spPr>
          <a:xfrm rot="21599984">
            <a:off x="698498" y="469907"/>
            <a:ext cx="11468107" cy="190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3986" t="2927" r="41139" b="0"/>
          <a:stretch>
            <a:fillRect/>
          </a:stretch>
        </p:blipFill>
        <p:spPr>
          <a:xfrm rot="21599984">
            <a:off x="12439650" y="9010646"/>
            <a:ext cx="558802" cy="209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37929" t="2926" r="56976" b="0"/>
          <a:stretch>
            <a:fillRect/>
          </a:stretch>
        </p:blipFill>
        <p:spPr>
          <a:xfrm rot="21599984">
            <a:off x="6350" y="9010652"/>
            <a:ext cx="584202" cy="209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lines-vert-lin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hape 179"/>
          <p:cNvSpPr/>
          <p:nvPr>
            <p:ph type="pic" idx="13"/>
          </p:nvPr>
        </p:nvSpPr>
        <p:spPr>
          <a:xfrm>
            <a:off x="0" y="0"/>
            <a:ext cx="13004800" cy="975674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80" name="Shape 18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lines-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wave-line.png"/>
          <p:cNvPicPr>
            <a:picLocks noChangeAspect="1"/>
          </p:cNvPicPr>
          <p:nvPr/>
        </p:nvPicPr>
        <p:blipFill>
          <a:blip r:embed="rId3">
            <a:extLst/>
          </a:blip>
          <a:srcRect l="16094" t="82" r="38169" b="147"/>
          <a:stretch>
            <a:fillRect/>
          </a:stretch>
        </p:blipFill>
        <p:spPr>
          <a:xfrm>
            <a:off x="799799" y="597015"/>
            <a:ext cx="11366898" cy="139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" y="0"/>
                </a:moveTo>
                <a:lnTo>
                  <a:pt x="0" y="21600"/>
                </a:lnTo>
                <a:lnTo>
                  <a:pt x="21599" y="21600"/>
                </a:lnTo>
                <a:lnTo>
                  <a:pt x="21600" y="0"/>
                </a:lnTo>
                <a:lnTo>
                  <a:pt x="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89" name="wave-line.png"/>
          <p:cNvPicPr>
            <a:picLocks noChangeAspect="1"/>
          </p:cNvPicPr>
          <p:nvPr/>
        </p:nvPicPr>
        <p:blipFill>
          <a:blip r:embed="rId3">
            <a:extLst/>
          </a:blip>
          <a:srcRect l="16504" t="0" r="50434" b="0"/>
          <a:stretch>
            <a:fillRect/>
          </a:stretch>
        </p:blipFill>
        <p:spPr>
          <a:xfrm rot="5400000">
            <a:off x="-3378364" y="4686137"/>
            <a:ext cx="8216901" cy="140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761" t="2928" r="10187" b="0"/>
          <a:stretch>
            <a:fillRect/>
          </a:stretch>
        </p:blipFill>
        <p:spPr>
          <a:xfrm rot="16199985">
            <a:off x="-4244962" y="4772011"/>
            <a:ext cx="9753601" cy="20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0" t="5872" r="0" b="5892"/>
          <a:stretch>
            <a:fillRect/>
          </a:stretch>
        </p:blipFill>
        <p:spPr>
          <a:xfrm rot="21599984">
            <a:off x="698498" y="469907"/>
            <a:ext cx="11468107" cy="190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3986" t="2927" r="41139" b="0"/>
          <a:stretch>
            <a:fillRect/>
          </a:stretch>
        </p:blipFill>
        <p:spPr>
          <a:xfrm rot="21599984">
            <a:off x="12439650" y="9010646"/>
            <a:ext cx="558802" cy="209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37929" t="2926" r="56976" b="0"/>
          <a:stretch>
            <a:fillRect/>
          </a:stretch>
        </p:blipFill>
        <p:spPr>
          <a:xfrm rot="21599984">
            <a:off x="6350" y="9010652"/>
            <a:ext cx="584202" cy="209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lines-vert-lin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hape 1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lines-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wave-line.png"/>
          <p:cNvPicPr>
            <a:picLocks noChangeAspect="1"/>
          </p:cNvPicPr>
          <p:nvPr/>
        </p:nvPicPr>
        <p:blipFill>
          <a:blip r:embed="rId3">
            <a:extLst/>
          </a:blip>
          <a:srcRect l="16094" t="82" r="38169" b="147"/>
          <a:stretch>
            <a:fillRect/>
          </a:stretch>
        </p:blipFill>
        <p:spPr>
          <a:xfrm>
            <a:off x="799799" y="597015"/>
            <a:ext cx="11366898" cy="139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" y="0"/>
                </a:moveTo>
                <a:lnTo>
                  <a:pt x="0" y="21600"/>
                </a:lnTo>
                <a:lnTo>
                  <a:pt x="21599" y="21600"/>
                </a:lnTo>
                <a:lnTo>
                  <a:pt x="21600" y="0"/>
                </a:lnTo>
                <a:lnTo>
                  <a:pt x="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3" name="wave-line.png"/>
          <p:cNvPicPr>
            <a:picLocks noChangeAspect="1"/>
          </p:cNvPicPr>
          <p:nvPr/>
        </p:nvPicPr>
        <p:blipFill>
          <a:blip r:embed="rId3">
            <a:extLst/>
          </a:blip>
          <a:srcRect l="16504" t="0" r="50434" b="0"/>
          <a:stretch>
            <a:fillRect/>
          </a:stretch>
        </p:blipFill>
        <p:spPr>
          <a:xfrm rot="5400000">
            <a:off x="-3378364" y="4686137"/>
            <a:ext cx="8216901" cy="140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761" t="2928" r="10187" b="0"/>
          <a:stretch>
            <a:fillRect/>
          </a:stretch>
        </p:blipFill>
        <p:spPr>
          <a:xfrm rot="16199985">
            <a:off x="-4244962" y="4772011"/>
            <a:ext cx="9753601" cy="20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0" t="5872" r="0" b="5892"/>
          <a:stretch>
            <a:fillRect/>
          </a:stretch>
        </p:blipFill>
        <p:spPr>
          <a:xfrm rot="21599984">
            <a:off x="698498" y="469907"/>
            <a:ext cx="11468107" cy="190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3986" t="2927" r="41139" b="0"/>
          <a:stretch>
            <a:fillRect/>
          </a:stretch>
        </p:blipFill>
        <p:spPr>
          <a:xfrm rot="21599984">
            <a:off x="12439650" y="9010646"/>
            <a:ext cx="558802" cy="209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37929" t="2926" r="56976" b="0"/>
          <a:stretch>
            <a:fillRect/>
          </a:stretch>
        </p:blipFill>
        <p:spPr>
          <a:xfrm rot="21599984">
            <a:off x="6350" y="9010652"/>
            <a:ext cx="584202" cy="209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lines-vert-lin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hape 39"/>
          <p:cNvSpPr/>
          <p:nvPr>
            <p:ph type="pic" idx="13"/>
          </p:nvPr>
        </p:nvSpPr>
        <p:spPr>
          <a:xfrm>
            <a:off x="1272292" y="946150"/>
            <a:ext cx="10464802" cy="5067300"/>
          </a:xfrm>
          <a:prstGeom prst="rect">
            <a:avLst/>
          </a:prstGeom>
          <a:ln w="101600">
            <a:solidFill>
              <a:srgbClr val="FFFFFF"/>
            </a:solidFill>
          </a:ln>
          <a:effectLst>
            <a:outerShdw sx="100000" sy="100000" kx="0" ky="0" algn="b" rotWithShape="0" blurRad="38100" dist="50800" dir="5400000">
              <a:srgbClr val="292929">
                <a:alpha val="6975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0" name="Shape 40"/>
          <p:cNvSpPr/>
          <p:nvPr>
            <p:ph type="title"/>
          </p:nvPr>
        </p:nvSpPr>
        <p:spPr>
          <a:xfrm>
            <a:off x="1270000" y="6223000"/>
            <a:ext cx="10464800" cy="1485900"/>
          </a:xfrm>
          <a:prstGeom prst="rect">
            <a:avLst/>
          </a:prstGeom>
        </p:spPr>
        <p:txBody>
          <a:bodyPr anchor="b"/>
          <a:lstStyle>
            <a:lvl1pPr>
              <a:defRPr i="1">
                <a:solidFill>
                  <a:srgbClr val="292929">
                    <a:alpha val="93000"/>
                  </a:srgbClr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1" name="Shape 41"/>
          <p:cNvSpPr/>
          <p:nvPr>
            <p:ph type="body" sz="quarter" idx="1"/>
          </p:nvPr>
        </p:nvSpPr>
        <p:spPr>
          <a:xfrm>
            <a:off x="1270000" y="7696200"/>
            <a:ext cx="10464800" cy="1206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3800">
                <a:solidFill>
                  <a:srgbClr val="C2453A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i="1" sz="3800">
                <a:solidFill>
                  <a:srgbClr val="C2453A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i="1" sz="3800">
                <a:solidFill>
                  <a:srgbClr val="C2453A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i="1" sz="3800">
                <a:solidFill>
                  <a:srgbClr val="C2453A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i="1" sz="3800">
                <a:solidFill>
                  <a:srgbClr val="C2453A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hape 4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chalk_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800" y="0"/>
            <a:ext cx="3441700" cy="9794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chalk_line-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68900" y="1321245"/>
            <a:ext cx="7835900" cy="7934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scrapbook_cover_title_hi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0735" y="2781300"/>
            <a:ext cx="11760201" cy="4178300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Shape 52"/>
          <p:cNvSpPr/>
          <p:nvPr>
            <p:ph type="title"/>
          </p:nvPr>
        </p:nvSpPr>
        <p:spPr>
          <a:xfrm>
            <a:off x="1270000" y="3733800"/>
            <a:ext cx="10464800" cy="2286000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292929">
                    <a:alpha val="93000"/>
                  </a:srgbClr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3" name="Shape 5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lines-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wave-line.png"/>
          <p:cNvPicPr>
            <a:picLocks noChangeAspect="1"/>
          </p:cNvPicPr>
          <p:nvPr/>
        </p:nvPicPr>
        <p:blipFill>
          <a:blip r:embed="rId3">
            <a:extLst/>
          </a:blip>
          <a:srcRect l="16094" t="82" r="38169" b="147"/>
          <a:stretch>
            <a:fillRect/>
          </a:stretch>
        </p:blipFill>
        <p:spPr>
          <a:xfrm>
            <a:off x="799799" y="597015"/>
            <a:ext cx="11366898" cy="139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" y="0"/>
                </a:moveTo>
                <a:lnTo>
                  <a:pt x="0" y="21600"/>
                </a:lnTo>
                <a:lnTo>
                  <a:pt x="21599" y="21600"/>
                </a:lnTo>
                <a:lnTo>
                  <a:pt x="21600" y="0"/>
                </a:lnTo>
                <a:lnTo>
                  <a:pt x="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62" name="wave-line.png"/>
          <p:cNvPicPr>
            <a:picLocks noChangeAspect="1"/>
          </p:cNvPicPr>
          <p:nvPr/>
        </p:nvPicPr>
        <p:blipFill>
          <a:blip r:embed="rId3">
            <a:extLst/>
          </a:blip>
          <a:srcRect l="16504" t="0" r="50434" b="0"/>
          <a:stretch>
            <a:fillRect/>
          </a:stretch>
        </p:blipFill>
        <p:spPr>
          <a:xfrm rot="5400000">
            <a:off x="-3378364" y="4686137"/>
            <a:ext cx="8216901" cy="140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761" t="2928" r="10187" b="0"/>
          <a:stretch>
            <a:fillRect/>
          </a:stretch>
        </p:blipFill>
        <p:spPr>
          <a:xfrm rot="16199985">
            <a:off x="-4244962" y="4772011"/>
            <a:ext cx="9753601" cy="20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0" t="5872" r="0" b="5892"/>
          <a:stretch>
            <a:fillRect/>
          </a:stretch>
        </p:blipFill>
        <p:spPr>
          <a:xfrm rot="21599984">
            <a:off x="698498" y="469907"/>
            <a:ext cx="11468107" cy="190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3986" t="2927" r="41139" b="0"/>
          <a:stretch>
            <a:fillRect/>
          </a:stretch>
        </p:blipFill>
        <p:spPr>
          <a:xfrm rot="21599984">
            <a:off x="12439650" y="9010646"/>
            <a:ext cx="558802" cy="209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37929" t="2926" r="56976" b="0"/>
          <a:stretch>
            <a:fillRect/>
          </a:stretch>
        </p:blipFill>
        <p:spPr>
          <a:xfrm rot="21599984">
            <a:off x="6350" y="9010652"/>
            <a:ext cx="584202" cy="209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lines-vert-lin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hape 68"/>
          <p:cNvSpPr/>
          <p:nvPr>
            <p:ph type="pic" sz="half" idx="13"/>
          </p:nvPr>
        </p:nvSpPr>
        <p:spPr>
          <a:xfrm>
            <a:off x="6565900" y="1358900"/>
            <a:ext cx="5185077" cy="6908800"/>
          </a:xfrm>
          <a:prstGeom prst="rect">
            <a:avLst/>
          </a:prstGeom>
          <a:ln w="101600">
            <a:solidFill>
              <a:srgbClr val="FFFFFF"/>
            </a:solidFill>
          </a:ln>
          <a:effectLst>
            <a:outerShdw sx="100000" sy="100000" kx="0" ky="0" algn="b" rotWithShape="0" blurRad="38100" dist="50800" dir="5400000">
              <a:srgbClr val="292929">
                <a:alpha val="6975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9" name="Shape 69"/>
          <p:cNvSpPr/>
          <p:nvPr>
            <p:ph type="title"/>
          </p:nvPr>
        </p:nvSpPr>
        <p:spPr>
          <a:xfrm>
            <a:off x="1079500" y="1358900"/>
            <a:ext cx="5054600" cy="3759200"/>
          </a:xfrm>
          <a:prstGeom prst="rect">
            <a:avLst/>
          </a:prstGeom>
        </p:spPr>
        <p:txBody>
          <a:bodyPr anchor="b"/>
          <a:lstStyle>
            <a:lvl1pPr>
              <a:defRPr i="1">
                <a:solidFill>
                  <a:srgbClr val="292929">
                    <a:alpha val="93000"/>
                  </a:srgbClr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0" name="Shape 70"/>
          <p:cNvSpPr/>
          <p:nvPr>
            <p:ph type="body" sz="quarter" idx="1"/>
          </p:nvPr>
        </p:nvSpPr>
        <p:spPr>
          <a:xfrm>
            <a:off x="1079500" y="5207000"/>
            <a:ext cx="5054600" cy="3149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3800">
                <a:solidFill>
                  <a:srgbClr val="C2453A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i="1" sz="3800">
                <a:solidFill>
                  <a:srgbClr val="C2453A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i="1" sz="3800">
                <a:solidFill>
                  <a:srgbClr val="C2453A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i="1" sz="3800">
                <a:solidFill>
                  <a:srgbClr val="C2453A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i="1" sz="3800">
                <a:solidFill>
                  <a:srgbClr val="C2453A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Shape 7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dash-line.png"/>
          <p:cNvPicPr>
            <a:picLocks noChangeAspect="1"/>
          </p:cNvPicPr>
          <p:nvPr/>
        </p:nvPicPr>
        <p:blipFill>
          <a:blip r:embed="rId2">
            <a:extLst/>
          </a:blip>
          <a:srcRect l="0" t="21428" r="64507" b="16070"/>
          <a:stretch>
            <a:fillRect/>
          </a:stretch>
        </p:blipFill>
        <p:spPr>
          <a:xfrm>
            <a:off x="444500" y="1854200"/>
            <a:ext cx="12115800" cy="44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dash-line.png"/>
          <p:cNvPicPr>
            <a:picLocks noChangeAspect="1"/>
          </p:cNvPicPr>
          <p:nvPr/>
        </p:nvPicPr>
        <p:blipFill>
          <a:blip r:embed="rId2">
            <a:extLst/>
          </a:blip>
          <a:srcRect l="0" t="19642" r="61904" b="17857"/>
          <a:stretch>
            <a:fillRect/>
          </a:stretch>
        </p:blipFill>
        <p:spPr>
          <a:xfrm>
            <a:off x="0" y="8940800"/>
            <a:ext cx="13004801" cy="44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dash-line.png"/>
          <p:cNvPicPr>
            <a:picLocks noChangeAspect="1"/>
          </p:cNvPicPr>
          <p:nvPr/>
        </p:nvPicPr>
        <p:blipFill>
          <a:blip r:embed="rId2">
            <a:extLst/>
          </a:blip>
          <a:srcRect l="0" t="19642" r="71428" b="17857"/>
          <a:stretch>
            <a:fillRect/>
          </a:stretch>
        </p:blipFill>
        <p:spPr>
          <a:xfrm rot="5400000">
            <a:off x="-4260850" y="4654549"/>
            <a:ext cx="9753602" cy="44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dash-line.png"/>
          <p:cNvPicPr>
            <a:picLocks noChangeAspect="1"/>
          </p:cNvPicPr>
          <p:nvPr/>
        </p:nvPicPr>
        <p:blipFill>
          <a:blip r:embed="rId2">
            <a:extLst/>
          </a:blip>
          <a:srcRect l="0" t="16071" r="78794" b="21427"/>
          <a:stretch>
            <a:fillRect/>
          </a:stretch>
        </p:blipFill>
        <p:spPr>
          <a:xfrm rot="5400000">
            <a:off x="8769349" y="5238749"/>
            <a:ext cx="7239002" cy="44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tri-line.png"/>
          <p:cNvPicPr>
            <a:picLocks noChangeAspect="1"/>
          </p:cNvPicPr>
          <p:nvPr/>
        </p:nvPicPr>
        <p:blipFill>
          <a:blip r:embed="rId3">
            <a:extLst/>
          </a:blip>
          <a:srcRect l="70681" t="18886" r="0" b="0"/>
          <a:stretch>
            <a:fillRect/>
          </a:stretch>
        </p:blipFill>
        <p:spPr>
          <a:xfrm rot="16199995">
            <a:off x="-2691091" y="5364437"/>
            <a:ext cx="7048503" cy="409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tri-line.png"/>
          <p:cNvPicPr>
            <a:picLocks noChangeAspect="1"/>
          </p:cNvPicPr>
          <p:nvPr/>
        </p:nvPicPr>
        <p:blipFill>
          <a:blip r:embed="rId3">
            <a:extLst/>
          </a:blip>
          <a:srcRect l="9861" t="22490" r="62206" b="0"/>
          <a:stretch>
            <a:fillRect/>
          </a:stretch>
        </p:blipFill>
        <p:spPr>
          <a:xfrm rot="5399996">
            <a:off x="8842379" y="5419726"/>
            <a:ext cx="6654804" cy="387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tri-line.png"/>
          <p:cNvPicPr>
            <a:picLocks noChangeAspect="1"/>
          </p:cNvPicPr>
          <p:nvPr/>
        </p:nvPicPr>
        <p:blipFill>
          <a:blip r:embed="rId3">
            <a:extLst/>
          </a:blip>
          <a:srcRect l="0" t="18678" r="51892" b="0"/>
          <a:stretch>
            <a:fillRect/>
          </a:stretch>
        </p:blipFill>
        <p:spPr>
          <a:xfrm rot="10799995">
            <a:off x="882649" y="8775709"/>
            <a:ext cx="1146175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tri-line.png"/>
          <p:cNvPicPr>
            <a:picLocks noChangeAspect="1"/>
          </p:cNvPicPr>
          <p:nvPr/>
        </p:nvPicPr>
        <p:blipFill>
          <a:blip r:embed="rId3">
            <a:extLst/>
          </a:blip>
          <a:srcRect l="0" t="17783" r="51945" b="18"/>
          <a:stretch>
            <a:fillRect/>
          </a:stretch>
        </p:blipFill>
        <p:spPr>
          <a:xfrm rot="21599996">
            <a:off x="838199" y="2057392"/>
            <a:ext cx="11449053" cy="410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scrapbook_title_hi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2200" y="304800"/>
            <a:ext cx="10845800" cy="2260600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hape 87"/>
          <p:cNvSpPr/>
          <p:nvPr>
            <p:ph type="title"/>
          </p:nvPr>
        </p:nvSpPr>
        <p:spPr>
          <a:xfrm>
            <a:off x="1270000" y="254000"/>
            <a:ext cx="10464800" cy="2349500"/>
          </a:xfrm>
          <a:prstGeom prst="rect">
            <a:avLst/>
          </a:prstGeom>
        </p:spPr>
        <p:txBody>
          <a:bodyPr/>
          <a:lstStyle>
            <a:lvl1pPr>
              <a:defRPr sz="6200"/>
            </a:lvl1pPr>
          </a:lstStyle>
          <a:p>
            <a:pPr/>
            <a:r>
              <a:t>Title Text</a:t>
            </a:r>
          </a:p>
        </p:txBody>
      </p:sp>
      <p:sp>
        <p:nvSpPr>
          <p:cNvPr id="88" name="Shape 8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dash-line.png"/>
          <p:cNvPicPr>
            <a:picLocks noChangeAspect="1"/>
          </p:cNvPicPr>
          <p:nvPr/>
        </p:nvPicPr>
        <p:blipFill>
          <a:blip r:embed="rId2">
            <a:extLst/>
          </a:blip>
          <a:srcRect l="0" t="21428" r="64507" b="16070"/>
          <a:stretch>
            <a:fillRect/>
          </a:stretch>
        </p:blipFill>
        <p:spPr>
          <a:xfrm>
            <a:off x="444500" y="1854200"/>
            <a:ext cx="12115800" cy="44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dash-line.png"/>
          <p:cNvPicPr>
            <a:picLocks noChangeAspect="1"/>
          </p:cNvPicPr>
          <p:nvPr/>
        </p:nvPicPr>
        <p:blipFill>
          <a:blip r:embed="rId2">
            <a:extLst/>
          </a:blip>
          <a:srcRect l="0" t="19642" r="61904" b="17857"/>
          <a:stretch>
            <a:fillRect/>
          </a:stretch>
        </p:blipFill>
        <p:spPr>
          <a:xfrm>
            <a:off x="0" y="8940800"/>
            <a:ext cx="13004801" cy="44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dash-line.png"/>
          <p:cNvPicPr>
            <a:picLocks noChangeAspect="1"/>
          </p:cNvPicPr>
          <p:nvPr/>
        </p:nvPicPr>
        <p:blipFill>
          <a:blip r:embed="rId2">
            <a:extLst/>
          </a:blip>
          <a:srcRect l="0" t="19642" r="71428" b="17857"/>
          <a:stretch>
            <a:fillRect/>
          </a:stretch>
        </p:blipFill>
        <p:spPr>
          <a:xfrm rot="5400000">
            <a:off x="-4260850" y="4654549"/>
            <a:ext cx="9753602" cy="44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dash-line.png"/>
          <p:cNvPicPr>
            <a:picLocks noChangeAspect="1"/>
          </p:cNvPicPr>
          <p:nvPr/>
        </p:nvPicPr>
        <p:blipFill>
          <a:blip r:embed="rId2">
            <a:extLst/>
          </a:blip>
          <a:srcRect l="0" t="16071" r="78794" b="21427"/>
          <a:stretch>
            <a:fillRect/>
          </a:stretch>
        </p:blipFill>
        <p:spPr>
          <a:xfrm rot="5400000">
            <a:off x="8769349" y="5238749"/>
            <a:ext cx="7239002" cy="44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tri-line.png"/>
          <p:cNvPicPr>
            <a:picLocks noChangeAspect="1"/>
          </p:cNvPicPr>
          <p:nvPr/>
        </p:nvPicPr>
        <p:blipFill>
          <a:blip r:embed="rId3">
            <a:extLst/>
          </a:blip>
          <a:srcRect l="70681" t="18886" r="0" b="0"/>
          <a:stretch>
            <a:fillRect/>
          </a:stretch>
        </p:blipFill>
        <p:spPr>
          <a:xfrm rot="16199995">
            <a:off x="-2691091" y="5364437"/>
            <a:ext cx="7048503" cy="409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tri-line.png"/>
          <p:cNvPicPr>
            <a:picLocks noChangeAspect="1"/>
          </p:cNvPicPr>
          <p:nvPr/>
        </p:nvPicPr>
        <p:blipFill>
          <a:blip r:embed="rId3">
            <a:extLst/>
          </a:blip>
          <a:srcRect l="9861" t="22490" r="62206" b="0"/>
          <a:stretch>
            <a:fillRect/>
          </a:stretch>
        </p:blipFill>
        <p:spPr>
          <a:xfrm rot="5399996">
            <a:off x="8842379" y="5419726"/>
            <a:ext cx="6654804" cy="387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tri-line.png"/>
          <p:cNvPicPr>
            <a:picLocks noChangeAspect="1"/>
          </p:cNvPicPr>
          <p:nvPr/>
        </p:nvPicPr>
        <p:blipFill>
          <a:blip r:embed="rId3">
            <a:extLst/>
          </a:blip>
          <a:srcRect l="0" t="18678" r="51892" b="0"/>
          <a:stretch>
            <a:fillRect/>
          </a:stretch>
        </p:blipFill>
        <p:spPr>
          <a:xfrm rot="10799995">
            <a:off x="882649" y="8775709"/>
            <a:ext cx="1146175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tri-line.png"/>
          <p:cNvPicPr>
            <a:picLocks noChangeAspect="1"/>
          </p:cNvPicPr>
          <p:nvPr/>
        </p:nvPicPr>
        <p:blipFill>
          <a:blip r:embed="rId3">
            <a:extLst/>
          </a:blip>
          <a:srcRect l="0" t="17783" r="51945" b="18"/>
          <a:stretch>
            <a:fillRect/>
          </a:stretch>
        </p:blipFill>
        <p:spPr>
          <a:xfrm rot="21599996">
            <a:off x="838199" y="2057392"/>
            <a:ext cx="11449053" cy="410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scrapbook_title_hi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2200" y="304800"/>
            <a:ext cx="10845800" cy="226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hape 104"/>
          <p:cNvSpPr/>
          <p:nvPr>
            <p:ph type="title"/>
          </p:nvPr>
        </p:nvSpPr>
        <p:spPr>
          <a:xfrm>
            <a:off x="1270000" y="254000"/>
            <a:ext cx="10464800" cy="2349500"/>
          </a:xfrm>
          <a:prstGeom prst="rect">
            <a:avLst/>
          </a:prstGeom>
        </p:spPr>
        <p:txBody>
          <a:bodyPr/>
          <a:lstStyle>
            <a:lvl1pPr>
              <a:defRPr sz="6200"/>
            </a:lvl1pPr>
          </a:lstStyle>
          <a:p>
            <a:pPr/>
            <a:r>
              <a:t>Title Text</a:t>
            </a:r>
          </a:p>
        </p:txBody>
      </p:sp>
      <p:sp>
        <p:nvSpPr>
          <p:cNvPr id="105" name="Shape 105"/>
          <p:cNvSpPr/>
          <p:nvPr>
            <p:ph type="body" idx="1"/>
          </p:nvPr>
        </p:nvSpPr>
        <p:spPr>
          <a:xfrm>
            <a:off x="1270000" y="2971800"/>
            <a:ext cx="104648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5"/>
              </a:buBlip>
            </a:lvl1pPr>
            <a:lvl2pPr>
              <a:buBlip>
                <a:blip r:embed="rId5"/>
              </a:buBlip>
            </a:lvl2pPr>
            <a:lvl3pPr>
              <a:buBlip>
                <a:blip r:embed="rId5"/>
              </a:buBlip>
            </a:lvl3pPr>
            <a:lvl4pPr>
              <a:buBlip>
                <a:blip r:embed="rId5"/>
              </a:buBlip>
            </a:lvl4pPr>
            <a:lvl5pPr>
              <a:buBlip>
                <a:blip r:embed="rId5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Shape 10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lus-line.png"/>
          <p:cNvPicPr>
            <a:picLocks noChangeAspect="1"/>
          </p:cNvPicPr>
          <p:nvPr/>
        </p:nvPicPr>
        <p:blipFill>
          <a:blip r:embed="rId2">
            <a:extLst/>
          </a:blip>
          <a:srcRect l="2812" t="19999" r="57186" b="19999"/>
          <a:stretch>
            <a:fillRect/>
          </a:stretch>
        </p:blipFill>
        <p:spPr>
          <a:xfrm rot="5400000">
            <a:off x="-4305301" y="4724400"/>
            <a:ext cx="9753602" cy="304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plus-line.png"/>
          <p:cNvPicPr>
            <a:picLocks noChangeAspect="1"/>
          </p:cNvPicPr>
          <p:nvPr/>
        </p:nvPicPr>
        <p:blipFill>
          <a:blip r:embed="rId2">
            <a:extLst/>
          </a:blip>
          <a:srcRect l="10000" t="20000" r="61874" b="20000"/>
          <a:stretch>
            <a:fillRect/>
          </a:stretch>
        </p:blipFill>
        <p:spPr>
          <a:xfrm rot="5400000">
            <a:off x="8902700" y="5524499"/>
            <a:ext cx="68580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lus-line.png"/>
          <p:cNvPicPr>
            <a:picLocks noChangeAspect="1"/>
          </p:cNvPicPr>
          <p:nvPr/>
        </p:nvPicPr>
        <p:blipFill>
          <a:blip r:embed="rId2">
            <a:extLst/>
          </a:blip>
          <a:srcRect l="19114" t="12500" r="27552" b="27499"/>
          <a:stretch>
            <a:fillRect/>
          </a:stretch>
        </p:blipFill>
        <p:spPr>
          <a:xfrm rot="10800000">
            <a:off x="0" y="9016998"/>
            <a:ext cx="13004801" cy="304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plus-line.png"/>
          <p:cNvPicPr>
            <a:picLocks noChangeAspect="1"/>
          </p:cNvPicPr>
          <p:nvPr/>
        </p:nvPicPr>
        <p:blipFill>
          <a:blip r:embed="rId2">
            <a:extLst/>
          </a:blip>
          <a:srcRect l="0" t="18751" r="51796" b="21247"/>
          <a:stretch>
            <a:fillRect/>
          </a:stretch>
        </p:blipFill>
        <p:spPr>
          <a:xfrm rot="10800002">
            <a:off x="704849" y="1974845"/>
            <a:ext cx="11753851" cy="304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scrapbook_title_hi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2200" y="304800"/>
            <a:ext cx="10845800" cy="226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hape 118"/>
          <p:cNvSpPr/>
          <p:nvPr>
            <p:ph type="pic" sz="half" idx="13"/>
          </p:nvPr>
        </p:nvSpPr>
        <p:spPr>
          <a:xfrm rot="21360000">
            <a:off x="7449145" y="2547298"/>
            <a:ext cx="4737180" cy="6311902"/>
          </a:xfrm>
          <a:prstGeom prst="rect">
            <a:avLst/>
          </a:prstGeom>
          <a:ln w="101600">
            <a:solidFill>
              <a:srgbClr val="FFFFFF"/>
            </a:solidFill>
          </a:ln>
          <a:effectLst>
            <a:outerShdw sx="100000" sy="100000" kx="0" ky="0" algn="b" rotWithShape="0" blurRad="38100" dist="50800" dir="5400000">
              <a:srgbClr val="292929">
                <a:alpha val="6975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9" name="Shape 119"/>
          <p:cNvSpPr/>
          <p:nvPr>
            <p:ph type="title"/>
          </p:nvPr>
        </p:nvSpPr>
        <p:spPr>
          <a:xfrm>
            <a:off x="1270000" y="254000"/>
            <a:ext cx="10464800" cy="2349500"/>
          </a:xfrm>
          <a:prstGeom prst="rect">
            <a:avLst/>
          </a:prstGeom>
        </p:spPr>
        <p:txBody>
          <a:bodyPr/>
          <a:lstStyle>
            <a:lvl1pPr>
              <a:defRPr sz="6200"/>
            </a:lvl1pPr>
          </a:lstStyle>
          <a:p>
            <a:pPr/>
            <a:r>
              <a:t>Title Text</a:t>
            </a:r>
          </a:p>
        </p:txBody>
      </p:sp>
      <p:sp>
        <p:nvSpPr>
          <p:cNvPr id="120" name="Shape 120"/>
          <p:cNvSpPr/>
          <p:nvPr>
            <p:ph type="body" sz="half" idx="1"/>
          </p:nvPr>
        </p:nvSpPr>
        <p:spPr>
          <a:xfrm>
            <a:off x="1270000" y="2971800"/>
            <a:ext cx="4953000" cy="58420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3000"/>
              </a:spcBef>
              <a:buBlip>
                <a:blip r:embed="rId4"/>
              </a:buBlip>
              <a:defRPr sz="2800"/>
            </a:lvl1pPr>
            <a:lvl2pPr marL="736600" indent="-368300">
              <a:spcBef>
                <a:spcPts val="3000"/>
              </a:spcBef>
              <a:buBlip>
                <a:blip r:embed="rId4"/>
              </a:buBlip>
              <a:defRPr sz="2800"/>
            </a:lvl2pPr>
            <a:lvl3pPr marL="1104900" indent="-368300">
              <a:spcBef>
                <a:spcPts val="3000"/>
              </a:spcBef>
              <a:buBlip>
                <a:blip r:embed="rId4"/>
              </a:buBlip>
              <a:defRPr sz="2800"/>
            </a:lvl3pPr>
            <a:lvl4pPr marL="1473200" indent="-368300">
              <a:spcBef>
                <a:spcPts val="3000"/>
              </a:spcBef>
              <a:buBlip>
                <a:blip r:embed="rId4"/>
              </a:buBlip>
              <a:defRPr sz="2800"/>
            </a:lvl4pPr>
            <a:lvl5pPr marL="1841500" indent="-368300">
              <a:spcBef>
                <a:spcPts val="3000"/>
              </a:spcBef>
              <a:buBlip>
                <a:blip r:embed="rId4"/>
              </a:buBlip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hape 12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Shape 12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lines-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wave-line.png"/>
          <p:cNvPicPr>
            <a:picLocks noChangeAspect="1"/>
          </p:cNvPicPr>
          <p:nvPr/>
        </p:nvPicPr>
        <p:blipFill>
          <a:blip r:embed="rId3">
            <a:extLst/>
          </a:blip>
          <a:srcRect l="16094" t="82" r="38169" b="147"/>
          <a:stretch>
            <a:fillRect/>
          </a:stretch>
        </p:blipFill>
        <p:spPr>
          <a:xfrm>
            <a:off x="799799" y="597015"/>
            <a:ext cx="11366898" cy="139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" y="0"/>
                </a:moveTo>
                <a:lnTo>
                  <a:pt x="0" y="21600"/>
                </a:lnTo>
                <a:lnTo>
                  <a:pt x="21599" y="21600"/>
                </a:lnTo>
                <a:lnTo>
                  <a:pt x="21600" y="0"/>
                </a:lnTo>
                <a:lnTo>
                  <a:pt x="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38" name="wave-line.png"/>
          <p:cNvPicPr>
            <a:picLocks noChangeAspect="1"/>
          </p:cNvPicPr>
          <p:nvPr/>
        </p:nvPicPr>
        <p:blipFill>
          <a:blip r:embed="rId3">
            <a:extLst/>
          </a:blip>
          <a:srcRect l="16504" t="0" r="50434" b="0"/>
          <a:stretch>
            <a:fillRect/>
          </a:stretch>
        </p:blipFill>
        <p:spPr>
          <a:xfrm rot="5400000">
            <a:off x="-3378364" y="4686137"/>
            <a:ext cx="8216901" cy="140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761" t="2928" r="10187" b="0"/>
          <a:stretch>
            <a:fillRect/>
          </a:stretch>
        </p:blipFill>
        <p:spPr>
          <a:xfrm rot="16199985">
            <a:off x="-4244962" y="4772011"/>
            <a:ext cx="9753601" cy="20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0" t="5872" r="0" b="5892"/>
          <a:stretch>
            <a:fillRect/>
          </a:stretch>
        </p:blipFill>
        <p:spPr>
          <a:xfrm rot="21599984">
            <a:off x="698498" y="469907"/>
            <a:ext cx="11468107" cy="190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3986" t="2927" r="41139" b="0"/>
          <a:stretch>
            <a:fillRect/>
          </a:stretch>
        </p:blipFill>
        <p:spPr>
          <a:xfrm rot="21599984">
            <a:off x="12439650" y="9010646"/>
            <a:ext cx="558802" cy="209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37929" t="2926" r="56976" b="0"/>
          <a:stretch>
            <a:fillRect/>
          </a:stretch>
        </p:blipFill>
        <p:spPr>
          <a:xfrm rot="21599984">
            <a:off x="6350" y="9010652"/>
            <a:ext cx="584202" cy="209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lines-vert-lin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hape 144"/>
          <p:cNvSpPr/>
          <p:nvPr>
            <p:ph type="pic" idx="13"/>
          </p:nvPr>
        </p:nvSpPr>
        <p:spPr>
          <a:xfrm rot="2">
            <a:off x="1041400" y="914400"/>
            <a:ext cx="6502401" cy="7861301"/>
          </a:xfrm>
          <a:prstGeom prst="rect">
            <a:avLst/>
          </a:prstGeom>
          <a:effectLst>
            <a:outerShdw sx="100000" sy="100000" kx="0" ky="0" algn="b" rotWithShape="0" blurRad="63500" dist="50800" dir="5400000">
              <a:srgbClr val="292929">
                <a:alpha val="465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45" name="Shape 145"/>
          <p:cNvSpPr/>
          <p:nvPr>
            <p:ph type="pic" sz="quarter" idx="14"/>
          </p:nvPr>
        </p:nvSpPr>
        <p:spPr>
          <a:xfrm rot="180000">
            <a:off x="7029728" y="4460354"/>
            <a:ext cx="4959170" cy="40132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46" name="Shape 146"/>
          <p:cNvSpPr/>
          <p:nvPr>
            <p:ph type="pic" sz="quarter" idx="15"/>
          </p:nvPr>
        </p:nvSpPr>
        <p:spPr>
          <a:xfrm>
            <a:off x="6819900" y="939800"/>
            <a:ext cx="4889500" cy="3670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47" name="Shape 14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slideLayout" Target="../slideLayouts/slideLayout1.xml"/><Relationship Id="rId9" Type="http://schemas.openxmlformats.org/officeDocument/2006/relationships/slideLayout" Target="../slideLayouts/slideLayout2.xml"/><Relationship Id="rId10" Type="http://schemas.openxmlformats.org/officeDocument/2006/relationships/slideLayout" Target="../slideLayouts/slideLayout3.xml"/><Relationship Id="rId11" Type="http://schemas.openxmlformats.org/officeDocument/2006/relationships/slideLayout" Target="../slideLayouts/slideLayout4.xml"/><Relationship Id="rId12" Type="http://schemas.openxmlformats.org/officeDocument/2006/relationships/slideLayout" Target="../slideLayouts/slideLayout5.xml"/><Relationship Id="rId13" Type="http://schemas.openxmlformats.org/officeDocument/2006/relationships/slideLayout" Target="../slideLayouts/slideLayout6.xml"/><Relationship Id="rId14" Type="http://schemas.openxmlformats.org/officeDocument/2006/relationships/slideLayout" Target="../slideLayouts/slideLayout7.xml"/><Relationship Id="rId15" Type="http://schemas.openxmlformats.org/officeDocument/2006/relationships/slideLayout" Target="../slideLayouts/slideLayout8.xml"/><Relationship Id="rId16" Type="http://schemas.openxmlformats.org/officeDocument/2006/relationships/slideLayout" Target="../slideLayouts/slideLayout9.xml"/><Relationship Id="rId17" Type="http://schemas.openxmlformats.org/officeDocument/2006/relationships/slideLayout" Target="../slideLayouts/slideLayout10.xml"/><Relationship Id="rId18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nes-line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wave-line.png"/>
          <p:cNvPicPr>
            <a:picLocks noChangeAspect="1"/>
          </p:cNvPicPr>
          <p:nvPr/>
        </p:nvPicPr>
        <p:blipFill>
          <a:blip r:embed="rId4">
            <a:extLst/>
          </a:blip>
          <a:srcRect l="16094" t="82" r="38169" b="147"/>
          <a:stretch>
            <a:fillRect/>
          </a:stretch>
        </p:blipFill>
        <p:spPr>
          <a:xfrm>
            <a:off x="799799" y="597015"/>
            <a:ext cx="11366898" cy="139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" y="0"/>
                </a:moveTo>
                <a:lnTo>
                  <a:pt x="0" y="21600"/>
                </a:lnTo>
                <a:lnTo>
                  <a:pt x="21599" y="21600"/>
                </a:lnTo>
                <a:lnTo>
                  <a:pt x="21600" y="0"/>
                </a:lnTo>
                <a:lnTo>
                  <a:pt x="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" name="wave-line.png"/>
          <p:cNvPicPr>
            <a:picLocks noChangeAspect="1"/>
          </p:cNvPicPr>
          <p:nvPr/>
        </p:nvPicPr>
        <p:blipFill>
          <a:blip r:embed="rId4">
            <a:extLst/>
          </a:blip>
          <a:srcRect l="16504" t="0" r="50434" b="0"/>
          <a:stretch>
            <a:fillRect/>
          </a:stretch>
        </p:blipFill>
        <p:spPr>
          <a:xfrm rot="5400000">
            <a:off x="-3378364" y="4686137"/>
            <a:ext cx="8216901" cy="140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dots-line-cropped.png"/>
          <p:cNvPicPr>
            <a:picLocks noChangeAspect="1"/>
          </p:cNvPicPr>
          <p:nvPr/>
        </p:nvPicPr>
        <p:blipFill>
          <a:blip r:embed="rId5">
            <a:extLst/>
          </a:blip>
          <a:srcRect l="4761" t="2928" r="10187" b="0"/>
          <a:stretch>
            <a:fillRect/>
          </a:stretch>
        </p:blipFill>
        <p:spPr>
          <a:xfrm rot="16199985">
            <a:off x="-4244962" y="4772011"/>
            <a:ext cx="9753601" cy="20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dots-line-cropped.png"/>
          <p:cNvPicPr>
            <a:picLocks noChangeAspect="1"/>
          </p:cNvPicPr>
          <p:nvPr/>
        </p:nvPicPr>
        <p:blipFill>
          <a:blip r:embed="rId5">
            <a:extLst/>
          </a:blip>
          <a:srcRect l="0" t="5872" r="0" b="5892"/>
          <a:stretch>
            <a:fillRect/>
          </a:stretch>
        </p:blipFill>
        <p:spPr>
          <a:xfrm rot="21599984">
            <a:off x="698498" y="469907"/>
            <a:ext cx="11468107" cy="190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dots-line-cropped.png"/>
          <p:cNvPicPr>
            <a:picLocks noChangeAspect="1"/>
          </p:cNvPicPr>
          <p:nvPr/>
        </p:nvPicPr>
        <p:blipFill>
          <a:blip r:embed="rId5">
            <a:extLst/>
          </a:blip>
          <a:srcRect l="53986" t="2927" r="41139" b="0"/>
          <a:stretch>
            <a:fillRect/>
          </a:stretch>
        </p:blipFill>
        <p:spPr>
          <a:xfrm rot="21599984">
            <a:off x="12439650" y="9010646"/>
            <a:ext cx="558802" cy="209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dots-line-cropped.png"/>
          <p:cNvPicPr>
            <a:picLocks noChangeAspect="1"/>
          </p:cNvPicPr>
          <p:nvPr/>
        </p:nvPicPr>
        <p:blipFill>
          <a:blip r:embed="rId5">
            <a:extLst/>
          </a:blip>
          <a:srcRect l="37929" t="2926" r="56976" b="0"/>
          <a:stretch>
            <a:fillRect/>
          </a:stretch>
        </p:blipFill>
        <p:spPr>
          <a:xfrm rot="21599984">
            <a:off x="6350" y="9010652"/>
            <a:ext cx="584202" cy="209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lines-vert-lin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0"/>
          <p:cNvSpPr/>
          <p:nvPr>
            <p:ph type="body" idx="1"/>
          </p:nvPr>
        </p:nvSpPr>
        <p:spPr>
          <a:xfrm>
            <a:off x="1270000" y="1511300"/>
            <a:ext cx="10464800" cy="673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7"/>
              </a:buBlip>
            </a:lvl1pPr>
            <a:lvl2pPr>
              <a:buBlip>
                <a:blip r:embed="rId7"/>
              </a:buBlip>
            </a:lvl2pPr>
            <a:lvl3pPr>
              <a:buBlip>
                <a:blip r:embed="rId7"/>
              </a:buBlip>
            </a:lvl3pPr>
            <a:lvl4pPr>
              <a:buBlip>
                <a:blip r:embed="rId7"/>
              </a:buBlip>
            </a:lvl4pPr>
            <a:lvl5pPr>
              <a:buBlip>
                <a:blip r:embed="rId7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" name="Shape 11"/>
          <p:cNvSpPr/>
          <p:nvPr>
            <p:ph type="title"/>
          </p:nvPr>
        </p:nvSpPr>
        <p:spPr>
          <a:xfrm>
            <a:off x="1948462" y="1950720"/>
            <a:ext cx="10403841" cy="661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sldNum" sz="quarter" idx="2"/>
          </p:nvPr>
        </p:nvSpPr>
        <p:spPr>
          <a:xfrm>
            <a:off x="6279642" y="9296400"/>
            <a:ext cx="432817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200">
                <a:solidFill>
                  <a:srgbClr val="0062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660" r:id="rId19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ln>
            <a:noFill/>
          </a:ln>
          <a:solidFill>
            <a:srgbClr val="528D4D"/>
          </a:solidFill>
          <a:uFillTx/>
          <a:latin typeface="Marker Felt"/>
          <a:ea typeface="Marker Felt"/>
          <a:cs typeface="Marker Felt"/>
          <a:sym typeface="Marker Fel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ln>
            <a:noFill/>
          </a:ln>
          <a:solidFill>
            <a:srgbClr val="528D4D"/>
          </a:solidFill>
          <a:uFillTx/>
          <a:latin typeface="Marker Felt"/>
          <a:ea typeface="Marker Felt"/>
          <a:cs typeface="Marker Felt"/>
          <a:sym typeface="Marker Fel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ln>
            <a:noFill/>
          </a:ln>
          <a:solidFill>
            <a:srgbClr val="528D4D"/>
          </a:solidFill>
          <a:uFillTx/>
          <a:latin typeface="Marker Felt"/>
          <a:ea typeface="Marker Felt"/>
          <a:cs typeface="Marker Felt"/>
          <a:sym typeface="Marker Fel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ln>
            <a:noFill/>
          </a:ln>
          <a:solidFill>
            <a:srgbClr val="528D4D"/>
          </a:solidFill>
          <a:uFillTx/>
          <a:latin typeface="Marker Felt"/>
          <a:ea typeface="Marker Felt"/>
          <a:cs typeface="Marker Felt"/>
          <a:sym typeface="Marker Fel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ln>
            <a:noFill/>
          </a:ln>
          <a:solidFill>
            <a:srgbClr val="528D4D"/>
          </a:solidFill>
          <a:uFillTx/>
          <a:latin typeface="Marker Felt"/>
          <a:ea typeface="Marker Felt"/>
          <a:cs typeface="Marker Felt"/>
          <a:sym typeface="Marker Fel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ln>
            <a:noFill/>
          </a:ln>
          <a:solidFill>
            <a:srgbClr val="528D4D"/>
          </a:solidFill>
          <a:uFillTx/>
          <a:latin typeface="Marker Felt"/>
          <a:ea typeface="Marker Felt"/>
          <a:cs typeface="Marker Felt"/>
          <a:sym typeface="Marker Fel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ln>
            <a:noFill/>
          </a:ln>
          <a:solidFill>
            <a:srgbClr val="528D4D"/>
          </a:solidFill>
          <a:uFillTx/>
          <a:latin typeface="Marker Felt"/>
          <a:ea typeface="Marker Felt"/>
          <a:cs typeface="Marker Felt"/>
          <a:sym typeface="Marker Fel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ln>
            <a:noFill/>
          </a:ln>
          <a:solidFill>
            <a:srgbClr val="528D4D"/>
          </a:solidFill>
          <a:uFillTx/>
          <a:latin typeface="Marker Felt"/>
          <a:ea typeface="Marker Felt"/>
          <a:cs typeface="Marker Felt"/>
          <a:sym typeface="Marker Fel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ln>
            <a:noFill/>
          </a:ln>
          <a:solidFill>
            <a:srgbClr val="528D4D"/>
          </a:solidFill>
          <a:uFillTx/>
          <a:latin typeface="Marker Felt"/>
          <a:ea typeface="Marker Felt"/>
          <a:cs typeface="Marker Felt"/>
          <a:sym typeface="Marker Fel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3600" u="none">
          <a:ln>
            <a:noFill/>
          </a:ln>
          <a:solidFill>
            <a:srgbClr val="006288"/>
          </a:solidFill>
          <a:uFillTx/>
          <a:latin typeface="Georgia"/>
          <a:ea typeface="Georgia"/>
          <a:cs typeface="Georgia"/>
          <a:sym typeface="Georgia"/>
        </a:defRPr>
      </a:lvl1pPr>
      <a:lvl2pPr marL="9144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3600" u="none">
          <a:ln>
            <a:noFill/>
          </a:ln>
          <a:solidFill>
            <a:srgbClr val="006288"/>
          </a:solidFill>
          <a:uFillTx/>
          <a:latin typeface="Georgia"/>
          <a:ea typeface="Georgia"/>
          <a:cs typeface="Georgia"/>
          <a:sym typeface="Georgia"/>
        </a:defRPr>
      </a:lvl2pPr>
      <a:lvl3pPr marL="13716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3600" u="none">
          <a:ln>
            <a:noFill/>
          </a:ln>
          <a:solidFill>
            <a:srgbClr val="006288"/>
          </a:solidFill>
          <a:uFillTx/>
          <a:latin typeface="Georgia"/>
          <a:ea typeface="Georgia"/>
          <a:cs typeface="Georgia"/>
          <a:sym typeface="Georgia"/>
        </a:defRPr>
      </a:lvl3pPr>
      <a:lvl4pPr marL="18288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3600" u="none">
          <a:ln>
            <a:noFill/>
          </a:ln>
          <a:solidFill>
            <a:srgbClr val="006288"/>
          </a:solidFill>
          <a:uFillTx/>
          <a:latin typeface="Georgia"/>
          <a:ea typeface="Georgia"/>
          <a:cs typeface="Georgia"/>
          <a:sym typeface="Georgia"/>
        </a:defRPr>
      </a:lvl4pPr>
      <a:lvl5pPr marL="22860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3600" u="none">
          <a:ln>
            <a:noFill/>
          </a:ln>
          <a:solidFill>
            <a:srgbClr val="006288"/>
          </a:solidFill>
          <a:uFillTx/>
          <a:latin typeface="Georgia"/>
          <a:ea typeface="Georgia"/>
          <a:cs typeface="Georgia"/>
          <a:sym typeface="Georgia"/>
        </a:defRPr>
      </a:lvl5pPr>
      <a:lvl6pPr marL="27432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3600" u="none">
          <a:ln>
            <a:noFill/>
          </a:ln>
          <a:solidFill>
            <a:srgbClr val="006288"/>
          </a:solidFill>
          <a:uFillTx/>
          <a:latin typeface="Georgia"/>
          <a:ea typeface="Georgia"/>
          <a:cs typeface="Georgia"/>
          <a:sym typeface="Georgia"/>
        </a:defRPr>
      </a:lvl6pPr>
      <a:lvl7pPr marL="32004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3600" u="none">
          <a:ln>
            <a:noFill/>
          </a:ln>
          <a:solidFill>
            <a:srgbClr val="006288"/>
          </a:solidFill>
          <a:uFillTx/>
          <a:latin typeface="Georgia"/>
          <a:ea typeface="Georgia"/>
          <a:cs typeface="Georgia"/>
          <a:sym typeface="Georgia"/>
        </a:defRPr>
      </a:lvl7pPr>
      <a:lvl8pPr marL="36576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3600" u="none">
          <a:ln>
            <a:noFill/>
          </a:ln>
          <a:solidFill>
            <a:srgbClr val="006288"/>
          </a:solidFill>
          <a:uFillTx/>
          <a:latin typeface="Georgia"/>
          <a:ea typeface="Georgia"/>
          <a:cs typeface="Georgia"/>
          <a:sym typeface="Georgia"/>
        </a:defRPr>
      </a:lvl8pPr>
      <a:lvl9pPr marL="41148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3600" u="none">
          <a:ln>
            <a:noFill/>
          </a:ln>
          <a:solidFill>
            <a:srgbClr val="006288"/>
          </a:solidFill>
          <a:uFillTx/>
          <a:latin typeface="Georgia"/>
          <a:ea typeface="Georgia"/>
          <a:cs typeface="Georgia"/>
          <a:sym typeface="Georgia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hyperlink" Target="https://abedolphins.memberhub.com" TargetMode="Externa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Relationship Id="rId3" Type="http://schemas.openxmlformats.org/officeDocument/2006/relationships/image" Target="../media/image24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abedolphins.memberhub.com/hubs/41157" TargetMode="External"/><Relationship Id="rId3" Type="http://schemas.openxmlformats.org/officeDocument/2006/relationships/hyperlink" Target="https://abedolphins.memberhub.com/hubs/41157/members" TargetMode="External"/><Relationship Id="rId4" Type="http://schemas.openxmlformats.org/officeDocument/2006/relationships/image" Target="../media/image29.png"/><Relationship Id="rId5" Type="http://schemas.openxmlformats.org/officeDocument/2006/relationships/hyperlink" Target="https://abedolphins.memberhub.com/hubs/34005" TargetMode="External"/><Relationship Id="rId6" Type="http://schemas.openxmlformats.org/officeDocument/2006/relationships/hyperlink" Target="https://abedolphins.memberhub.com/hubs/34005/members" TargetMode="External"/><Relationship Id="rId7" Type="http://schemas.openxmlformats.org/officeDocument/2006/relationships/hyperlink" Target="https://abedolphins.memberhub.com/hubs/43382" TargetMode="External"/><Relationship Id="rId8" Type="http://schemas.openxmlformats.org/officeDocument/2006/relationships/hyperlink" Target="https://abedolphins.memberhub.com/hubs/43382/members" TargetMode="External"/><Relationship Id="rId9" Type="http://schemas.openxmlformats.org/officeDocument/2006/relationships/hyperlink" Target="https://abedolphins.memberhub.com/hubs/41159" TargetMode="External"/><Relationship Id="rId10" Type="http://schemas.openxmlformats.org/officeDocument/2006/relationships/hyperlink" Target="https://abedolphins.memberhub.com/hubs/41159/members" TargetMode="External"/><Relationship Id="rId11" Type="http://schemas.openxmlformats.org/officeDocument/2006/relationships/hyperlink" Target="https://abedolphins.memberhub.com/hubs/43424" TargetMode="External"/><Relationship Id="rId12" Type="http://schemas.openxmlformats.org/officeDocument/2006/relationships/hyperlink" Target="https://abedolphins.memberhub.com/hubs/43424/members" TargetMode="External"/><Relationship Id="rId13" Type="http://schemas.openxmlformats.org/officeDocument/2006/relationships/hyperlink" Target="https://abedolphins.memberhub.com/hubs/43426" TargetMode="External"/><Relationship Id="rId14" Type="http://schemas.openxmlformats.org/officeDocument/2006/relationships/hyperlink" Target="https://abedolphins.memberhub.com/hubs/43426/members" TargetMode="External"/><Relationship Id="rId15" Type="http://schemas.openxmlformats.org/officeDocument/2006/relationships/hyperlink" Target="https://abedolphins.memberhub.com/hubs/43425" TargetMode="External"/><Relationship Id="rId16" Type="http://schemas.openxmlformats.org/officeDocument/2006/relationships/hyperlink" Target="https://abedolphins.memberhub.com/hubs/43425/members" TargetMode="External"/><Relationship Id="rId17" Type="http://schemas.openxmlformats.org/officeDocument/2006/relationships/hyperlink" Target="https://abedolphins.memberhub.com/hubs/43418" TargetMode="External"/><Relationship Id="rId18" Type="http://schemas.openxmlformats.org/officeDocument/2006/relationships/hyperlink" Target="https://abedolphins.memberhub.com/hubs/43418/members" TargetMode="External"/><Relationship Id="rId19" Type="http://schemas.openxmlformats.org/officeDocument/2006/relationships/hyperlink" Target="https://abedolphins.memberhub.com/hubs/43816" TargetMode="External"/><Relationship Id="rId20" Type="http://schemas.openxmlformats.org/officeDocument/2006/relationships/hyperlink" Target="https://abedolphins.memberhub.com/hubs/43816/members" TargetMode="External"/><Relationship Id="rId21" Type="http://schemas.openxmlformats.org/officeDocument/2006/relationships/hyperlink" Target="https://abedolphins.memberhub.com/hubs/43423" TargetMode="External"/><Relationship Id="rId22" Type="http://schemas.openxmlformats.org/officeDocument/2006/relationships/hyperlink" Target="https://abedolphins.memberhub.com/hubs/43423/members" TargetMode="External"/><Relationship Id="rId23" Type="http://schemas.openxmlformats.org/officeDocument/2006/relationships/hyperlink" Target="https://abedolphins.memberhub.com/hubs/43419" TargetMode="External"/><Relationship Id="rId24" Type="http://schemas.openxmlformats.org/officeDocument/2006/relationships/hyperlink" Target="https://abedolphins.memberhub.com/hubs/43419/members" TargetMode="External"/><Relationship Id="rId25" Type="http://schemas.openxmlformats.org/officeDocument/2006/relationships/hyperlink" Target="https://abedolphins.memberhub.com/hubs/43428" TargetMode="External"/><Relationship Id="rId26" Type="http://schemas.openxmlformats.org/officeDocument/2006/relationships/hyperlink" Target="https://abedolphins.memberhub.com/hubs/43428/members" TargetMode="External"/><Relationship Id="rId27" Type="http://schemas.openxmlformats.org/officeDocument/2006/relationships/hyperlink" Target="https://abedolphins.memberhub.com/hubs/43427" TargetMode="External"/><Relationship Id="rId28" Type="http://schemas.openxmlformats.org/officeDocument/2006/relationships/hyperlink" Target="https://abedolphins.memberhub.com/hubs/43427/members" TargetMode="External"/><Relationship Id="rId29" Type="http://schemas.openxmlformats.org/officeDocument/2006/relationships/hyperlink" Target="https://abedolphins.memberhub.com/hubs/43369" TargetMode="External"/><Relationship Id="rId30" Type="http://schemas.openxmlformats.org/officeDocument/2006/relationships/hyperlink" Target="https://abedolphins.memberhub.com/hubs/43369/members" TargetMode="External"/><Relationship Id="rId31" Type="http://schemas.openxmlformats.org/officeDocument/2006/relationships/hyperlink" Target="https://abedolphins.memberhub.com/hubs/43389" TargetMode="External"/><Relationship Id="rId32" Type="http://schemas.openxmlformats.org/officeDocument/2006/relationships/hyperlink" Target="https://abedolphins.memberhub.com/hubs/43389/members" TargetMode="External"/><Relationship Id="rId33" Type="http://schemas.openxmlformats.org/officeDocument/2006/relationships/hyperlink" Target="https://abedolphins.memberhub.com/hubs/43387" TargetMode="External"/><Relationship Id="rId34" Type="http://schemas.openxmlformats.org/officeDocument/2006/relationships/hyperlink" Target="https://abedolphins.memberhub.com/hubs/43387/members" TargetMode="External"/><Relationship Id="rId35" Type="http://schemas.openxmlformats.org/officeDocument/2006/relationships/hyperlink" Target="https://abedolphins.memberhub.com/hubs/43386" TargetMode="External"/><Relationship Id="rId36" Type="http://schemas.openxmlformats.org/officeDocument/2006/relationships/hyperlink" Target="https://abedolphins.memberhub.com/hubs/43386/members" TargetMode="External"/><Relationship Id="rId37" Type="http://schemas.openxmlformats.org/officeDocument/2006/relationships/hyperlink" Target="https://abedolphins.memberhub.com/hubs/43385" TargetMode="External"/><Relationship Id="rId38" Type="http://schemas.openxmlformats.org/officeDocument/2006/relationships/hyperlink" Target="https://abedolphins.memberhub.com/hubs/43385/members" TargetMode="External"/><Relationship Id="rId39" Type="http://schemas.openxmlformats.org/officeDocument/2006/relationships/hyperlink" Target="https://abedolphins.memberhub.com/hubs/43384" TargetMode="External"/><Relationship Id="rId40" Type="http://schemas.openxmlformats.org/officeDocument/2006/relationships/hyperlink" Target="https://abedolphins.memberhub.com/hubs/43384/members" TargetMode="External"/><Relationship Id="rId41" Type="http://schemas.openxmlformats.org/officeDocument/2006/relationships/hyperlink" Target="https://abedolphins.memberhub.com/hubs/43390" TargetMode="External"/><Relationship Id="rId42" Type="http://schemas.openxmlformats.org/officeDocument/2006/relationships/hyperlink" Target="https://abedolphins.memberhub.com/hubs/43390/members" TargetMode="External"/><Relationship Id="rId43" Type="http://schemas.openxmlformats.org/officeDocument/2006/relationships/hyperlink" Target="https://abedolphins.memberhub.com/hubs/43392" TargetMode="External"/><Relationship Id="rId44" Type="http://schemas.openxmlformats.org/officeDocument/2006/relationships/hyperlink" Target="https://abedolphins.memberhub.com/hubs/43392/members" TargetMode="External"/><Relationship Id="rId45" Type="http://schemas.openxmlformats.org/officeDocument/2006/relationships/image" Target="../media/image30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5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hyperlink" Target="http://atlanticbeachpta.org" TargetMode="External"/><Relationship Id="rId4" Type="http://schemas.openxmlformats.org/officeDocument/2006/relationships/hyperlink" Target="http://abedolphins.memberhub.com" TargetMode="External"/><Relationship Id="rId5" Type="http://schemas.openxmlformats.org/officeDocument/2006/relationships/image" Target="../media/image32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atlanticbeachpta.org" TargetMode="External"/><Relationship Id="rId3" Type="http://schemas.openxmlformats.org/officeDocument/2006/relationships/image" Target="../media/image1.tif"/><Relationship Id="rId4" Type="http://schemas.openxmlformats.org/officeDocument/2006/relationships/image" Target="../media/image13.png"/><Relationship Id="rId5" Type="http://schemas.openxmlformats.org/officeDocument/2006/relationships/image" Target="../media/image3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hyperlink" Target="mailto:atlanticbchpta@gmail.com" TargetMode="Externa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jpe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2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226425" y="2135017"/>
            <a:ext cx="8513784" cy="6385340"/>
          </a:xfrm>
          <a:prstGeom prst="rect">
            <a:avLst/>
          </a:prstGeom>
        </p:spPr>
      </p:pic>
      <p:sp>
        <p:nvSpPr>
          <p:cNvPr id="205" name="Shape 205"/>
          <p:cNvSpPr/>
          <p:nvPr>
            <p:ph type="title"/>
          </p:nvPr>
        </p:nvSpPr>
        <p:spPr>
          <a:xfrm>
            <a:off x="1250907" y="1088139"/>
            <a:ext cx="10464801" cy="829570"/>
          </a:xfrm>
          <a:prstGeom prst="rect">
            <a:avLst/>
          </a:prstGeom>
        </p:spPr>
        <p:txBody>
          <a:bodyPr/>
          <a:lstStyle/>
          <a:p>
            <a:pPr>
              <a:defRPr b="1" i="0" sz="3800">
                <a:solidFill>
                  <a:srgbClr val="E81AFF"/>
                </a:solidFill>
              </a:defRPr>
            </a:pPr>
            <a:r>
              <a:t>Atlantic Beach Elementary</a:t>
            </a:r>
            <a:r>
              <a:rPr>
                <a:solidFill>
                  <a:srgbClr val="FFFFFF"/>
                </a:solidFill>
              </a:rPr>
              <a:t> </a:t>
            </a:r>
            <a:r>
              <a:rPr>
                <a:solidFill>
                  <a:srgbClr val="EB1BFF"/>
                </a:solidFill>
              </a:rPr>
              <a:t>PTA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type="body" sz="quarter" idx="1"/>
          </p:nvPr>
        </p:nvSpPr>
        <p:spPr>
          <a:xfrm>
            <a:off x="1314450" y="5676900"/>
            <a:ext cx="10464800" cy="1206500"/>
          </a:xfrm>
          <a:prstGeom prst="rect">
            <a:avLst/>
          </a:prstGeom>
        </p:spPr>
        <p:txBody>
          <a:bodyPr/>
          <a:lstStyle>
            <a:lvl1pPr defTabSz="531622">
              <a:defRPr sz="3400"/>
            </a:lvl1pPr>
          </a:lstStyle>
          <a:p>
            <a:pPr/>
            <a:r>
              <a:t>One stop, multifaceted communication and compliance tool for PTA’s across the state of Florida.</a:t>
            </a:r>
          </a:p>
        </p:txBody>
      </p:sp>
      <p:pic>
        <p:nvPicPr>
          <p:cNvPr id="252" name="image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1948" y="2047445"/>
            <a:ext cx="6840545" cy="2318830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Shape 253"/>
          <p:cNvSpPr/>
          <p:nvPr/>
        </p:nvSpPr>
        <p:spPr>
          <a:xfrm>
            <a:off x="1005754" y="4795332"/>
            <a:ext cx="11082192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49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eorgia"/>
                <a:ea typeface="Georgia"/>
                <a:cs typeface="Georgia"/>
                <a:sym typeface="Georgia"/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rgbClr val="292929">
                    <a:alpha val="93000"/>
                  </a:srgbClr>
                </a:solidFill>
                <a:uFillTx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https://abedolphins.memberhub.com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image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7400" y="2705546"/>
            <a:ext cx="7659500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image2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42086" y="915441"/>
            <a:ext cx="2247902" cy="762002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hape 257"/>
          <p:cNvSpPr/>
          <p:nvPr/>
        </p:nvSpPr>
        <p:spPr>
          <a:xfrm>
            <a:off x="2298439" y="928140"/>
            <a:ext cx="863017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400">
                <a:solidFill>
                  <a:srgbClr val="71561C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Create your                  login</a:t>
            </a:r>
          </a:p>
        </p:txBody>
      </p:sp>
      <p:pic>
        <p:nvPicPr>
          <p:cNvPr id="258" name="image27.png"/>
          <p:cNvPicPr>
            <a:picLocks noChangeAspect="1"/>
          </p:cNvPicPr>
          <p:nvPr/>
        </p:nvPicPr>
        <p:blipFill>
          <a:blip r:embed="rId4">
            <a:alphaModFix amt="70300"/>
            <a:extLst/>
          </a:blip>
          <a:stretch>
            <a:fillRect/>
          </a:stretch>
        </p:blipFill>
        <p:spPr>
          <a:xfrm rot="10800000">
            <a:off x="2970211" y="6564658"/>
            <a:ext cx="4346392" cy="63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age27.png"/>
          <p:cNvPicPr>
            <a:picLocks noChangeAspect="1"/>
          </p:cNvPicPr>
          <p:nvPr/>
        </p:nvPicPr>
        <p:blipFill>
          <a:blip r:embed="rId4">
            <a:alphaModFix amt="70300"/>
            <a:extLst/>
          </a:blip>
          <a:stretch>
            <a:fillRect/>
          </a:stretch>
        </p:blipFill>
        <p:spPr>
          <a:xfrm>
            <a:off x="2970211" y="6013450"/>
            <a:ext cx="4346392" cy="6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image28.png"/>
          <p:cNvPicPr>
            <a:picLocks noChangeAspect="1"/>
          </p:cNvPicPr>
          <p:nvPr/>
        </p:nvPicPr>
        <p:blipFill>
          <a:blip r:embed="rId5">
            <a:alphaModFix amt="70300"/>
            <a:extLst/>
          </a:blip>
          <a:stretch>
            <a:fillRect/>
          </a:stretch>
        </p:blipFill>
        <p:spPr>
          <a:xfrm rot="16200000">
            <a:off x="6916191" y="6311900"/>
            <a:ext cx="736602" cy="6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image28.png"/>
          <p:cNvPicPr>
            <a:picLocks noChangeAspect="1"/>
          </p:cNvPicPr>
          <p:nvPr/>
        </p:nvPicPr>
        <p:blipFill>
          <a:blip r:embed="rId5">
            <a:alphaModFix amt="70300"/>
            <a:extLst/>
          </a:blip>
          <a:stretch>
            <a:fillRect/>
          </a:stretch>
        </p:blipFill>
        <p:spPr>
          <a:xfrm rot="16200000">
            <a:off x="2633661" y="6311898"/>
            <a:ext cx="736602" cy="6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age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2934" y="620540"/>
            <a:ext cx="7038581" cy="8962851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hape 264"/>
          <p:cNvSpPr/>
          <p:nvPr/>
        </p:nvSpPr>
        <p:spPr>
          <a:xfrm>
            <a:off x="185029" y="5543548"/>
            <a:ext cx="3697117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HERE—-&gt;</a:t>
            </a:r>
          </a:p>
          <a:p>
            <a:pPr>
              <a:defRPr sz="28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this will take you directly to our website and online store </a:t>
            </a:r>
          </a:p>
        </p:txBody>
      </p:sp>
      <p:sp>
        <p:nvSpPr>
          <p:cNvPr id="265" name="Shape 265"/>
          <p:cNvSpPr/>
          <p:nvPr/>
        </p:nvSpPr>
        <p:spPr>
          <a:xfrm>
            <a:off x="666612" y="482600"/>
            <a:ext cx="2425974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HERE—-&gt;</a:t>
            </a:r>
          </a:p>
          <a:p>
            <a:pPr>
              <a:defRPr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Main pages</a:t>
            </a:r>
          </a:p>
        </p:txBody>
      </p:sp>
      <p:sp>
        <p:nvSpPr>
          <p:cNvPr id="266" name="Shape 266"/>
          <p:cNvSpPr/>
          <p:nvPr/>
        </p:nvSpPr>
        <p:spPr>
          <a:xfrm>
            <a:off x="5116059" y="476248"/>
            <a:ext cx="679236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&lt;—————————————HERE</a:t>
            </a:r>
          </a:p>
        </p:txBody>
      </p:sp>
      <p:sp>
        <p:nvSpPr>
          <p:cNvPr id="267" name="Shape 267"/>
          <p:cNvSpPr/>
          <p:nvPr/>
        </p:nvSpPr>
        <p:spPr>
          <a:xfrm>
            <a:off x="9984196" y="1066799"/>
            <a:ext cx="2739207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3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INFO and </a:t>
            </a:r>
          </a:p>
          <a:p>
            <a:pPr>
              <a:defRPr sz="23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COMMUNICATION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" name="Table 269"/>
          <p:cNvGraphicFramePr/>
          <p:nvPr/>
        </p:nvGraphicFramePr>
        <p:xfrm>
          <a:off x="444500" y="287137"/>
          <a:ext cx="8274001" cy="917931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330960"/>
                <a:gridCol w="4467960"/>
                <a:gridCol w="1737540"/>
                <a:gridCol w="448220"/>
              </a:tblGrid>
              <a:tr h="437110">
                <a:tc>
                  <a:txBody>
                    <a:bodyPr/>
                    <a:lstStyle/>
                    <a:p>
                      <a:pPr>
                        <a:defRPr sz="2800"/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BDFD4"/>
                      </a:solidFill>
                      <a:miter lim="400000"/>
                    </a:lnL>
                    <a:lnT w="12700">
                      <a:solidFill>
                        <a:srgbClr val="DBDFD4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b="1" sz="1300" u="sng">
                          <a:solidFill>
                            <a:srgbClr val="333333"/>
                          </a:solidFill>
                          <a:uFill>
                            <a:solidFill>
                              <a:srgbClr val="333333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" invalidUrl="" action="" tgtFrame="" tooltip="" history="1" highlightClick="0" endSnd="0"/>
                        </a:rPr>
                        <a:t>Executive Board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DBDFD4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 u="sng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" tgtFrame="" tooltip="" history="1" highlightClick="0" endSnd="0"/>
                        </a:rPr>
                        <a:t>7 people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DBDFD4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tabLst>
                          <a:tab pos="139700" algn="l"/>
                          <a:tab pos="457200" algn="l"/>
                        </a:tabLst>
                        <a:defRPr sz="1100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t>		</a:t>
                      </a:r>
                      <a:r>
                        <a:rPr>
                          <a:solidFill>
                            <a:srgbClr val="333333"/>
                          </a:solidFill>
                        </a:rPr>
                        <a:t> </a:t>
                      </a:r>
                    </a:p>
                  </a:txBody>
                  <a:tcPr marL="0" marR="0" marT="0" marB="0" anchor="ctr" anchorCtr="0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  <a:lnT w="12700">
                      <a:solidFill>
                        <a:srgbClr val="DBDFD4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  <a:blipFill rotWithShape="1">
                      <a:blip r:embed="rId4"/>
                      <a:srcRect l="0" t="0" r="0" b="0"/>
                      <a:stretch>
                        <a:fillRect/>
                      </a:stretch>
                    </a:blipFill>
                  </a:tcPr>
                </a:tc>
              </a:tr>
              <a:tr h="437110">
                <a:tc>
                  <a:txBody>
                    <a:bodyPr/>
                    <a:lstStyle/>
                    <a:p>
                      <a:pPr>
                        <a:defRPr sz="2800"/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BDFD4"/>
                      </a:solidFill>
                      <a:miter lim="400000"/>
                    </a:lnL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b="1" sz="1300" u="sng">
                          <a:solidFill>
                            <a:srgbClr val="333333"/>
                          </a:solidFill>
                          <a:uFill>
                            <a:solidFill>
                              <a:srgbClr val="333333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" tgtFrame="" tooltip="" history="1" highlightClick="0" endSnd="0"/>
                        </a:rPr>
                        <a:t>Officers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 u="sng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" tgtFrame="" tooltip="" history="1" highlightClick="0" endSnd="0"/>
                        </a:rPr>
                        <a:t>14 people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tabLst>
                          <a:tab pos="139700" algn="l"/>
                          <a:tab pos="457200" algn="l"/>
                        </a:tabLst>
                        <a:defRPr sz="1100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t>		</a:t>
                      </a:r>
                      <a:r>
                        <a:rPr>
                          <a:solidFill>
                            <a:srgbClr val="333333"/>
                          </a:solidFill>
                        </a:rPr>
                        <a:t> </a:t>
                      </a:r>
                    </a:p>
                  </a:txBody>
                  <a:tcPr marL="0" marR="0" marT="0" marB="0" anchor="ctr" anchorCtr="0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  <a:blipFill rotWithShape="1">
                      <a:blip r:embed="rId4"/>
                      <a:srcRect l="0" t="0" r="0" b="0"/>
                      <a:stretch>
                        <a:fillRect/>
                      </a:stretch>
                    </a:blipFill>
                  </a:tcPr>
                </a:tc>
              </a:tr>
              <a:tr h="437110">
                <a:tc>
                  <a:txBody>
                    <a:bodyPr/>
                    <a:lstStyle/>
                    <a:p>
                      <a:pPr>
                        <a:defRPr sz="2800"/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BDFD4"/>
                      </a:solidFill>
                      <a:miter lim="400000"/>
                    </a:lnL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b="1" sz="1300" u="sng">
                          <a:solidFill>
                            <a:srgbClr val="333333"/>
                          </a:solidFill>
                          <a:uFill>
                            <a:solidFill>
                              <a:srgbClr val="333333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" tgtFrame="" tooltip="" history="1" highlightClick="0" endSnd="0"/>
                        </a:rPr>
                        <a:t>PTA E-Newsletter List 2018-2019 (fifth grade purged)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 u="sng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" tgtFrame="" tooltip="" history="1" highlightClick="0" endSnd="0"/>
                        </a:rPr>
                        <a:t>365 people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tabLst>
                          <a:tab pos="139700" algn="l"/>
                          <a:tab pos="457200" algn="l"/>
                        </a:tabLst>
                        <a:defRPr sz="1100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t>		</a:t>
                      </a:r>
                      <a:r>
                        <a:rPr>
                          <a:solidFill>
                            <a:srgbClr val="333333"/>
                          </a:solidFill>
                        </a:rPr>
                        <a:t> </a:t>
                      </a:r>
                    </a:p>
                  </a:txBody>
                  <a:tcPr marL="0" marR="0" marT="0" marB="0" anchor="ctr" anchorCtr="0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  <a:blipFill rotWithShape="1">
                      <a:blip r:embed="rId4"/>
                      <a:srcRect l="0" t="0" r="0" b="0"/>
                      <a:stretch>
                        <a:fillRect/>
                      </a:stretch>
                    </a:blipFill>
                  </a:tcPr>
                </a:tc>
              </a:tr>
              <a:tr h="437110">
                <a:tc>
                  <a:txBody>
                    <a:bodyPr/>
                    <a:lstStyle/>
                    <a:p>
                      <a:pPr>
                        <a:defRPr sz="2800"/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BDFD4"/>
                      </a:solidFill>
                      <a:miter lim="400000"/>
                    </a:lnL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b="1" sz="1300" u="sng">
                          <a:solidFill>
                            <a:srgbClr val="333333"/>
                          </a:solidFill>
                          <a:uFill>
                            <a:solidFill>
                              <a:srgbClr val="333333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9" invalidUrl="" action="" tgtFrame="" tooltip="" history="1" highlightClick="0" endSnd="0"/>
                        </a:rPr>
                        <a:t>PTA E-Newsletter List 2019-2020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 u="sng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0" invalidUrl="" action="" tgtFrame="" tooltip="" history="1" highlightClick="0" endSnd="0"/>
                        </a:rPr>
                        <a:t>5 people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tabLst>
                          <a:tab pos="139700" algn="l"/>
                          <a:tab pos="457200" algn="l"/>
                        </a:tabLst>
                        <a:defRPr sz="1100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t>		</a:t>
                      </a:r>
                      <a:r>
                        <a:rPr>
                          <a:solidFill>
                            <a:srgbClr val="333333"/>
                          </a:solidFill>
                        </a:rPr>
                        <a:t> </a:t>
                      </a:r>
                    </a:p>
                  </a:txBody>
                  <a:tcPr marL="0" marR="0" marT="0" marB="0" anchor="ctr" anchorCtr="0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  <a:blipFill rotWithShape="1">
                      <a:blip r:embed="rId4"/>
                      <a:srcRect l="0" t="0" r="0" b="0"/>
                      <a:stretch>
                        <a:fillRect/>
                      </a:stretch>
                    </a:blipFill>
                  </a:tcPr>
                </a:tc>
              </a:tr>
              <a:tr h="437110">
                <a:tc>
                  <a:txBody>
                    <a:bodyPr/>
                    <a:lstStyle/>
                    <a:p>
                      <a:pPr>
                        <a:defRPr sz="2800"/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BDFD4"/>
                      </a:solidFill>
                      <a:miter lim="400000"/>
                    </a:lnL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b="1" sz="1300" u="sng">
                          <a:solidFill>
                            <a:srgbClr val="333333"/>
                          </a:solidFill>
                          <a:uFill>
                            <a:solidFill>
                              <a:srgbClr val="333333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1" invalidUrl="" action="" tgtFrame="" tooltip="" history="1" highlightClick="0" endSnd="0"/>
                        </a:rPr>
                        <a:t>PTA Fundraising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 u="sng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2" invalidUrl="" action="" tgtFrame="" tooltip="" history="1" highlightClick="0" endSnd="0"/>
                        </a:rPr>
                        <a:t>7 people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tabLst>
                          <a:tab pos="139700" algn="l"/>
                          <a:tab pos="457200" algn="l"/>
                        </a:tabLst>
                        <a:defRPr sz="1100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t>		</a:t>
                      </a:r>
                      <a:r>
                        <a:rPr>
                          <a:solidFill>
                            <a:srgbClr val="333333"/>
                          </a:solidFill>
                        </a:rPr>
                        <a:t> </a:t>
                      </a:r>
                    </a:p>
                  </a:txBody>
                  <a:tcPr marL="0" marR="0" marT="0" marB="0" anchor="ctr" anchorCtr="0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  <a:blipFill rotWithShape="1">
                      <a:blip r:embed="rId4"/>
                      <a:srcRect l="0" t="0" r="0" b="0"/>
                      <a:stretch>
                        <a:fillRect/>
                      </a:stretch>
                    </a:blipFill>
                  </a:tcPr>
                </a:tc>
              </a:tr>
              <a:tr h="437110">
                <a:tc>
                  <a:txBody>
                    <a:bodyPr/>
                    <a:lstStyle/>
                    <a:p>
                      <a:pPr>
                        <a:defRPr sz="2800"/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BDFD4"/>
                      </a:solidFill>
                      <a:miter lim="400000"/>
                    </a:lnL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b="1" sz="1300" u="sng">
                          <a:solidFill>
                            <a:srgbClr val="808080"/>
                          </a:solidFill>
                          <a:uFill>
                            <a:solidFill>
                              <a:srgbClr val="80808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3" invalidUrl="" action="" tgtFrame="" tooltip="" history="1" highlightClick="0" endSnd="0"/>
                        </a:rPr>
                        <a:t>↳</a:t>
                      </a: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3" invalidUrl="" action="" tgtFrame="" tooltip="" history="1" highlightClick="0" endSnd="0"/>
                        </a:rPr>
                        <a:t> Box Tops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 u="sng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4" invalidUrl="" action="" tgtFrame="" tooltip="" history="1" highlightClick="0" endSnd="0"/>
                        </a:rPr>
                        <a:t>3 people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tabLst>
                          <a:tab pos="139700" algn="l"/>
                          <a:tab pos="457200" algn="l"/>
                        </a:tabLst>
                        <a:defRPr sz="1100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t>		</a:t>
                      </a:r>
                      <a:r>
                        <a:rPr>
                          <a:solidFill>
                            <a:srgbClr val="333333"/>
                          </a:solidFill>
                        </a:rPr>
                        <a:t> </a:t>
                      </a:r>
                    </a:p>
                  </a:txBody>
                  <a:tcPr marL="0" marR="0" marT="0" marB="0" anchor="ctr" anchorCtr="0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  <a:blipFill rotWithShape="1">
                      <a:blip r:embed="rId4"/>
                      <a:srcRect l="0" t="0" r="0" b="0"/>
                      <a:stretch>
                        <a:fillRect/>
                      </a:stretch>
                    </a:blipFill>
                  </a:tcPr>
                </a:tc>
              </a:tr>
              <a:tr h="437110">
                <a:tc>
                  <a:txBody>
                    <a:bodyPr/>
                    <a:lstStyle/>
                    <a:p>
                      <a:pPr>
                        <a:defRPr sz="2800"/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BDFD4"/>
                      </a:solidFill>
                      <a:miter lim="400000"/>
                    </a:lnL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b="1" sz="1300" u="sng">
                          <a:solidFill>
                            <a:srgbClr val="808080"/>
                          </a:solidFill>
                          <a:uFill>
                            <a:solidFill>
                              <a:srgbClr val="80808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5" invalidUrl="" action="" tgtFrame="" tooltip="" history="1" highlightClick="0" endSnd="0"/>
                        </a:rPr>
                        <a:t>↳</a:t>
                      </a: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5" invalidUrl="" action="" tgtFrame="" tooltip="" history="1" highlightClick="0" endSnd="0"/>
                        </a:rPr>
                        <a:t> Dolphin Fest (formerly: Basket Blast)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 u="sng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6" invalidUrl="" action="" tgtFrame="" tooltip="" history="1" highlightClick="0" endSnd="0"/>
                        </a:rPr>
                        <a:t>5 people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tabLst>
                          <a:tab pos="139700" algn="l"/>
                          <a:tab pos="457200" algn="l"/>
                        </a:tabLst>
                        <a:defRPr sz="1100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t>		</a:t>
                      </a:r>
                      <a:r>
                        <a:rPr>
                          <a:solidFill>
                            <a:srgbClr val="333333"/>
                          </a:solidFill>
                        </a:rPr>
                        <a:t> </a:t>
                      </a:r>
                    </a:p>
                  </a:txBody>
                  <a:tcPr marL="0" marR="0" marT="0" marB="0" anchor="ctr" anchorCtr="0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  <a:blipFill rotWithShape="1">
                      <a:blip r:embed="rId4"/>
                      <a:srcRect l="0" t="0" r="0" b="0"/>
                      <a:stretch>
                        <a:fillRect/>
                      </a:stretch>
                    </a:blipFill>
                  </a:tcPr>
                </a:tc>
              </a:tr>
              <a:tr h="437110">
                <a:tc>
                  <a:txBody>
                    <a:bodyPr/>
                    <a:lstStyle/>
                    <a:p>
                      <a:pPr>
                        <a:defRPr sz="2800"/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BDFD4"/>
                      </a:solidFill>
                      <a:miter lim="400000"/>
                    </a:lnL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b="1" sz="1300" u="sng">
                          <a:solidFill>
                            <a:srgbClr val="333333"/>
                          </a:solidFill>
                          <a:uFill>
                            <a:solidFill>
                              <a:srgbClr val="333333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7" invalidUrl="" action="" tgtFrame="" tooltip="" history="1" highlightClick="0" endSnd="0"/>
                        </a:rPr>
                        <a:t>PTA Programs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 u="sng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8" invalidUrl="" action="" tgtFrame="" tooltip="" history="1" highlightClick="0" endSnd="0"/>
                        </a:rPr>
                        <a:t>8 people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tabLst>
                          <a:tab pos="139700" algn="l"/>
                          <a:tab pos="457200" algn="l"/>
                        </a:tabLst>
                        <a:defRPr sz="1100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t>		</a:t>
                      </a:r>
                      <a:r>
                        <a:rPr>
                          <a:solidFill>
                            <a:srgbClr val="333333"/>
                          </a:solidFill>
                        </a:rPr>
                        <a:t> </a:t>
                      </a:r>
                    </a:p>
                  </a:txBody>
                  <a:tcPr marL="0" marR="0" marT="0" marB="0" anchor="ctr" anchorCtr="0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  <a:blipFill rotWithShape="1">
                      <a:blip r:embed="rId4"/>
                      <a:srcRect l="0" t="0" r="0" b="0"/>
                      <a:stretch>
                        <a:fillRect/>
                      </a:stretch>
                    </a:blipFill>
                  </a:tcPr>
                </a:tc>
              </a:tr>
              <a:tr h="437110">
                <a:tc>
                  <a:txBody>
                    <a:bodyPr/>
                    <a:lstStyle/>
                    <a:p>
                      <a:pPr>
                        <a:defRPr sz="2800"/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BDFD4"/>
                      </a:solidFill>
                      <a:miter lim="400000"/>
                    </a:lnL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b="1" sz="1300" u="sng">
                          <a:solidFill>
                            <a:srgbClr val="808080"/>
                          </a:solidFill>
                          <a:uFill>
                            <a:solidFill>
                              <a:srgbClr val="80808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9" invalidUrl="" action="" tgtFrame="" tooltip="" history="1" highlightClick="0" endSnd="0"/>
                        </a:rPr>
                        <a:t>↳</a:t>
                      </a: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9" invalidUrl="" action="" tgtFrame="" tooltip="" history="1" highlightClick="0" endSnd="0"/>
                        </a:rPr>
                        <a:t> Book Fair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 u="sng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0" invalidUrl="" action="" tgtFrame="" tooltip="" history="1" highlightClick="0" endSnd="0"/>
                        </a:rPr>
                        <a:t>2 people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tabLst>
                          <a:tab pos="139700" algn="l"/>
                          <a:tab pos="457200" algn="l"/>
                        </a:tabLst>
                        <a:defRPr sz="1100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t>		</a:t>
                      </a:r>
                      <a:r>
                        <a:rPr>
                          <a:solidFill>
                            <a:srgbClr val="333333"/>
                          </a:solidFill>
                        </a:rPr>
                        <a:t> </a:t>
                      </a:r>
                    </a:p>
                  </a:txBody>
                  <a:tcPr marL="0" marR="0" marT="0" marB="0" anchor="ctr" anchorCtr="0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  <a:blipFill rotWithShape="1">
                      <a:blip r:embed="rId4"/>
                      <a:srcRect l="0" t="0" r="0" b="0"/>
                      <a:stretch>
                        <a:fillRect/>
                      </a:stretch>
                    </a:blipFill>
                  </a:tcPr>
                </a:tc>
              </a:tr>
              <a:tr h="437110">
                <a:tc>
                  <a:txBody>
                    <a:bodyPr/>
                    <a:lstStyle/>
                    <a:p>
                      <a:pPr>
                        <a:defRPr sz="2800"/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BDFD4"/>
                      </a:solidFill>
                      <a:miter lim="400000"/>
                    </a:lnL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b="1" sz="1300" u="sng">
                          <a:solidFill>
                            <a:srgbClr val="808080"/>
                          </a:solidFill>
                          <a:uFill>
                            <a:solidFill>
                              <a:srgbClr val="80808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1" invalidUrl="" action="" tgtFrame="" tooltip="" history="1" highlightClick="0" endSnd="0"/>
                        </a:rPr>
                        <a:t>↳</a:t>
                      </a: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1" invalidUrl="" action="" tgtFrame="" tooltip="" history="1" highlightClick="0" endSnd="0"/>
                        </a:rPr>
                        <a:t> Dolphin Dash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 u="sng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2" invalidUrl="" action="" tgtFrame="" tooltip="" history="1" highlightClick="0" endSnd="0"/>
                        </a:rPr>
                        <a:t>3 people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tabLst>
                          <a:tab pos="139700" algn="l"/>
                          <a:tab pos="457200" algn="l"/>
                        </a:tabLst>
                        <a:defRPr sz="1100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t>		</a:t>
                      </a:r>
                      <a:r>
                        <a:rPr>
                          <a:solidFill>
                            <a:srgbClr val="333333"/>
                          </a:solidFill>
                        </a:rPr>
                        <a:t> </a:t>
                      </a:r>
                    </a:p>
                  </a:txBody>
                  <a:tcPr marL="0" marR="0" marT="0" marB="0" anchor="ctr" anchorCtr="0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  <a:blipFill rotWithShape="1">
                      <a:blip r:embed="rId4"/>
                      <a:srcRect l="0" t="0" r="0" b="0"/>
                      <a:stretch>
                        <a:fillRect/>
                      </a:stretch>
                    </a:blipFill>
                  </a:tcPr>
                </a:tc>
              </a:tr>
              <a:tr h="437110">
                <a:tc>
                  <a:txBody>
                    <a:bodyPr/>
                    <a:lstStyle/>
                    <a:p>
                      <a:pPr>
                        <a:defRPr sz="2800"/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BDFD4"/>
                      </a:solidFill>
                      <a:miter lim="400000"/>
                    </a:lnL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b="1" sz="1300" u="sng">
                          <a:solidFill>
                            <a:srgbClr val="808080"/>
                          </a:solidFill>
                          <a:uFill>
                            <a:solidFill>
                              <a:srgbClr val="80808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3" invalidUrl="" action="" tgtFrame="" tooltip="" history="1" highlightClick="0" endSnd="0"/>
                        </a:rPr>
                        <a:t>↳</a:t>
                      </a: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3" invalidUrl="" action="" tgtFrame="" tooltip="" history="1" highlightClick="0" endSnd="0"/>
                        </a:rPr>
                        <a:t> Fuel Up to Play 60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 u="sng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4" invalidUrl="" action="" tgtFrame="" tooltip="" history="1" highlightClick="0" endSnd="0"/>
                        </a:rPr>
                        <a:t>3 people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tabLst>
                          <a:tab pos="139700" algn="l"/>
                          <a:tab pos="457200" algn="l"/>
                        </a:tabLst>
                        <a:defRPr sz="1100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t>		</a:t>
                      </a:r>
                      <a:r>
                        <a:rPr>
                          <a:solidFill>
                            <a:srgbClr val="333333"/>
                          </a:solidFill>
                        </a:rPr>
                        <a:t> </a:t>
                      </a:r>
                    </a:p>
                  </a:txBody>
                  <a:tcPr marL="0" marR="0" marT="0" marB="0" anchor="ctr" anchorCtr="0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  <a:blipFill rotWithShape="1">
                      <a:blip r:embed="rId4"/>
                      <a:srcRect l="0" t="0" r="0" b="0"/>
                      <a:stretch>
                        <a:fillRect/>
                      </a:stretch>
                    </a:blipFill>
                  </a:tcPr>
                </a:tc>
              </a:tr>
              <a:tr h="437110">
                <a:tc>
                  <a:txBody>
                    <a:bodyPr/>
                    <a:lstStyle/>
                    <a:p>
                      <a:pPr>
                        <a:defRPr sz="2800"/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BDFD4"/>
                      </a:solidFill>
                      <a:miter lim="400000"/>
                    </a:lnL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b="1" sz="1300" u="sng">
                          <a:solidFill>
                            <a:srgbClr val="808080"/>
                          </a:solidFill>
                          <a:uFill>
                            <a:solidFill>
                              <a:srgbClr val="80808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5" invalidUrl="" action="" tgtFrame="" tooltip="" history="1" highlightClick="0" endSnd="0"/>
                        </a:rPr>
                        <a:t>↳</a:t>
                      </a: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5" invalidUrl="" action="" tgtFrame="" tooltip="" history="1" highlightClick="0" endSnd="0"/>
                        </a:rPr>
                        <a:t> Gardening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 u="sng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6" invalidUrl="" action="" tgtFrame="" tooltip="" history="1" highlightClick="0" endSnd="0"/>
                        </a:rPr>
                        <a:t>1 person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tabLst>
                          <a:tab pos="139700" algn="l"/>
                          <a:tab pos="457200" algn="l"/>
                        </a:tabLst>
                        <a:defRPr sz="1100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t>		</a:t>
                      </a:r>
                      <a:r>
                        <a:rPr>
                          <a:solidFill>
                            <a:srgbClr val="333333"/>
                          </a:solidFill>
                        </a:rPr>
                        <a:t> </a:t>
                      </a:r>
                    </a:p>
                  </a:txBody>
                  <a:tcPr marL="0" marR="0" marT="0" marB="0" anchor="ctr" anchorCtr="0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  <a:blipFill rotWithShape="1">
                      <a:blip r:embed="rId4"/>
                      <a:srcRect l="0" t="0" r="0" b="0"/>
                      <a:stretch>
                        <a:fillRect/>
                      </a:stretch>
                    </a:blipFill>
                  </a:tcPr>
                </a:tc>
              </a:tr>
              <a:tr h="437110">
                <a:tc>
                  <a:txBody>
                    <a:bodyPr/>
                    <a:lstStyle/>
                    <a:p>
                      <a:pPr>
                        <a:defRPr sz="2800"/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BDFD4"/>
                      </a:solidFill>
                      <a:miter lim="400000"/>
                    </a:lnL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b="1" sz="1300" u="sng">
                          <a:solidFill>
                            <a:srgbClr val="808080"/>
                          </a:solidFill>
                          <a:uFill>
                            <a:solidFill>
                              <a:srgbClr val="80808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7" invalidUrl="" action="" tgtFrame="" tooltip="" history="1" highlightClick="0" endSnd="0"/>
                        </a:rPr>
                        <a:t>↳</a:t>
                      </a: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7" invalidUrl="" action="" tgtFrame="" tooltip="" history="1" highlightClick="0" endSnd="0"/>
                        </a:rPr>
                        <a:t> Jingle Bell Run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 u="sng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8" invalidUrl="" action="" tgtFrame="" tooltip="" history="1" highlightClick="0" endSnd="0"/>
                        </a:rPr>
                        <a:t>2 people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tabLst>
                          <a:tab pos="139700" algn="l"/>
                          <a:tab pos="457200" algn="l"/>
                        </a:tabLst>
                        <a:defRPr sz="1100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t>		</a:t>
                      </a:r>
                      <a:r>
                        <a:rPr>
                          <a:solidFill>
                            <a:srgbClr val="333333"/>
                          </a:solidFill>
                        </a:rPr>
                        <a:t> </a:t>
                      </a:r>
                    </a:p>
                  </a:txBody>
                  <a:tcPr marL="0" marR="0" marT="0" marB="0" anchor="ctr" anchorCtr="0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  <a:blipFill rotWithShape="1">
                      <a:blip r:embed="rId4"/>
                      <a:srcRect l="0" t="0" r="0" b="0"/>
                      <a:stretch>
                        <a:fillRect/>
                      </a:stretch>
                    </a:blipFill>
                  </a:tcPr>
                </a:tc>
              </a:tr>
              <a:tr h="437110">
                <a:tc>
                  <a:txBody>
                    <a:bodyPr/>
                    <a:lstStyle/>
                    <a:p>
                      <a:pPr>
                        <a:defRPr sz="2800"/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BDFD4"/>
                      </a:solidFill>
                      <a:miter lim="400000"/>
                    </a:lnL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b="1" sz="1300" u="sng">
                          <a:solidFill>
                            <a:srgbClr val="333333"/>
                          </a:solidFill>
                          <a:uFill>
                            <a:solidFill>
                              <a:srgbClr val="333333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9" invalidUrl="" action="" tgtFrame="" tooltip="" history="1" highlightClick="0" endSnd="0"/>
                        </a:rPr>
                        <a:t>Teachers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 u="sng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0" invalidUrl="" action="" tgtFrame="" tooltip="" history="1" highlightClick="0" endSnd="0"/>
                        </a:rPr>
                        <a:t>42 people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tabLst>
                          <a:tab pos="139700" algn="l"/>
                          <a:tab pos="457200" algn="l"/>
                        </a:tabLst>
                        <a:defRPr sz="1100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t>		</a:t>
                      </a:r>
                      <a:r>
                        <a:rPr>
                          <a:solidFill>
                            <a:srgbClr val="333333"/>
                          </a:solidFill>
                        </a:rPr>
                        <a:t> </a:t>
                      </a:r>
                    </a:p>
                  </a:txBody>
                  <a:tcPr marL="0" marR="0" marT="0" marB="0" anchor="ctr" anchorCtr="0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  <a:blipFill rotWithShape="1">
                      <a:blip r:embed="rId4"/>
                      <a:srcRect l="0" t="0" r="0" b="0"/>
                      <a:stretch>
                        <a:fillRect/>
                      </a:stretch>
                    </a:blipFill>
                  </a:tcPr>
                </a:tc>
              </a:tr>
              <a:tr h="437110">
                <a:tc>
                  <a:txBody>
                    <a:bodyPr/>
                    <a:lstStyle/>
                    <a:p>
                      <a:pPr>
                        <a:defRPr sz="2800"/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BDFD4"/>
                      </a:solidFill>
                      <a:miter lim="400000"/>
                    </a:lnL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b="1" sz="1300" u="sng">
                          <a:solidFill>
                            <a:srgbClr val="808080"/>
                          </a:solidFill>
                          <a:uFill>
                            <a:solidFill>
                              <a:srgbClr val="80808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1" invalidUrl="" action="" tgtFrame="" tooltip="" history="1" highlightClick="0" endSnd="0"/>
                        </a:rPr>
                        <a:t>↳</a:t>
                      </a: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1" invalidUrl="" action="" tgtFrame="" tooltip="" history="1" highlightClick="0" endSnd="0"/>
                        </a:rPr>
                        <a:t> 1st grade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 u="sng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2" invalidUrl="" action="" tgtFrame="" tooltip="" history="1" highlightClick="0" endSnd="0"/>
                        </a:rPr>
                        <a:t>0 people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tabLst>
                          <a:tab pos="139700" algn="l"/>
                          <a:tab pos="457200" algn="l"/>
                        </a:tabLst>
                        <a:defRPr sz="1100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t>		</a:t>
                      </a:r>
                      <a:r>
                        <a:rPr>
                          <a:solidFill>
                            <a:srgbClr val="333333"/>
                          </a:solidFill>
                        </a:rPr>
                        <a:t> </a:t>
                      </a:r>
                    </a:p>
                  </a:txBody>
                  <a:tcPr marL="0" marR="0" marT="0" marB="0" anchor="ctr" anchorCtr="0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  <a:blipFill rotWithShape="1">
                      <a:blip r:embed="rId4"/>
                      <a:srcRect l="0" t="0" r="0" b="0"/>
                      <a:stretch>
                        <a:fillRect/>
                      </a:stretch>
                    </a:blipFill>
                  </a:tcPr>
                </a:tc>
              </a:tr>
              <a:tr h="437110">
                <a:tc>
                  <a:txBody>
                    <a:bodyPr/>
                    <a:lstStyle/>
                    <a:p>
                      <a:pPr>
                        <a:defRPr sz="2800"/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BDFD4"/>
                      </a:solidFill>
                      <a:miter lim="400000"/>
                    </a:lnL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b="1" sz="1300" u="sng">
                          <a:solidFill>
                            <a:srgbClr val="808080"/>
                          </a:solidFill>
                          <a:uFill>
                            <a:solidFill>
                              <a:srgbClr val="80808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3" invalidUrl="" action="" tgtFrame="" tooltip="" history="1" highlightClick="0" endSnd="0"/>
                        </a:rPr>
                        <a:t>↳</a:t>
                      </a: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3" invalidUrl="" action="" tgtFrame="" tooltip="" history="1" highlightClick="0" endSnd="0"/>
                        </a:rPr>
                        <a:t> 2nd grade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 u="sng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4" invalidUrl="" action="" tgtFrame="" tooltip="" history="1" highlightClick="0" endSnd="0"/>
                        </a:rPr>
                        <a:t>0 people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tabLst>
                          <a:tab pos="139700" algn="l"/>
                          <a:tab pos="457200" algn="l"/>
                        </a:tabLst>
                        <a:defRPr sz="1100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t>		</a:t>
                      </a:r>
                      <a:r>
                        <a:rPr>
                          <a:solidFill>
                            <a:srgbClr val="333333"/>
                          </a:solidFill>
                        </a:rPr>
                        <a:t> </a:t>
                      </a:r>
                    </a:p>
                  </a:txBody>
                  <a:tcPr marL="0" marR="0" marT="0" marB="0" anchor="ctr" anchorCtr="0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  <a:blipFill rotWithShape="1">
                      <a:blip r:embed="rId4"/>
                      <a:srcRect l="0" t="0" r="0" b="0"/>
                      <a:stretch>
                        <a:fillRect/>
                      </a:stretch>
                    </a:blipFill>
                  </a:tcPr>
                </a:tc>
              </a:tr>
              <a:tr h="437110">
                <a:tc>
                  <a:txBody>
                    <a:bodyPr/>
                    <a:lstStyle/>
                    <a:p>
                      <a:pPr>
                        <a:defRPr sz="2800"/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BDFD4"/>
                      </a:solidFill>
                      <a:miter lim="400000"/>
                    </a:lnL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b="1" sz="1300" u="sng">
                          <a:solidFill>
                            <a:srgbClr val="808080"/>
                          </a:solidFill>
                          <a:uFill>
                            <a:solidFill>
                              <a:srgbClr val="80808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5" invalidUrl="" action="" tgtFrame="" tooltip="" history="1" highlightClick="0" endSnd="0"/>
                        </a:rPr>
                        <a:t>↳</a:t>
                      </a: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5" invalidUrl="" action="" tgtFrame="" tooltip="" history="1" highlightClick="0" endSnd="0"/>
                        </a:rPr>
                        <a:t> 3rd grade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 u="sng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6" invalidUrl="" action="" tgtFrame="" tooltip="" history="1" highlightClick="0" endSnd="0"/>
                        </a:rPr>
                        <a:t>0 people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tabLst>
                          <a:tab pos="139700" algn="l"/>
                          <a:tab pos="457200" algn="l"/>
                        </a:tabLst>
                        <a:defRPr sz="1100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t>		</a:t>
                      </a:r>
                      <a:r>
                        <a:rPr>
                          <a:solidFill>
                            <a:srgbClr val="333333"/>
                          </a:solidFill>
                        </a:rPr>
                        <a:t> </a:t>
                      </a:r>
                    </a:p>
                  </a:txBody>
                  <a:tcPr marL="0" marR="0" marT="0" marB="0" anchor="ctr" anchorCtr="0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  <a:blipFill rotWithShape="1">
                      <a:blip r:embed="rId4"/>
                      <a:srcRect l="0" t="0" r="0" b="0"/>
                      <a:stretch>
                        <a:fillRect/>
                      </a:stretch>
                    </a:blipFill>
                  </a:tcPr>
                </a:tc>
              </a:tr>
              <a:tr h="437110">
                <a:tc>
                  <a:txBody>
                    <a:bodyPr/>
                    <a:lstStyle/>
                    <a:p>
                      <a:pPr>
                        <a:defRPr sz="2800"/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BDFD4"/>
                      </a:solidFill>
                      <a:miter lim="400000"/>
                    </a:lnL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b="1" sz="1300" u="sng">
                          <a:solidFill>
                            <a:srgbClr val="808080"/>
                          </a:solidFill>
                          <a:uFill>
                            <a:solidFill>
                              <a:srgbClr val="80808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7" invalidUrl="" action="" tgtFrame="" tooltip="" history="1" highlightClick="0" endSnd="0"/>
                        </a:rPr>
                        <a:t>↳</a:t>
                      </a: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7" invalidUrl="" action="" tgtFrame="" tooltip="" history="1" highlightClick="0" endSnd="0"/>
                        </a:rPr>
                        <a:t> 4th grade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 u="sng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8" invalidUrl="" action="" tgtFrame="" tooltip="" history="1" highlightClick="0" endSnd="0"/>
                        </a:rPr>
                        <a:t>0 people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tabLst>
                          <a:tab pos="139700" algn="l"/>
                          <a:tab pos="457200" algn="l"/>
                        </a:tabLst>
                        <a:defRPr sz="1100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t>		</a:t>
                      </a:r>
                      <a:r>
                        <a:rPr>
                          <a:solidFill>
                            <a:srgbClr val="333333"/>
                          </a:solidFill>
                        </a:rPr>
                        <a:t> </a:t>
                      </a:r>
                    </a:p>
                  </a:txBody>
                  <a:tcPr marL="0" marR="0" marT="0" marB="0" anchor="ctr" anchorCtr="0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  <a:blipFill rotWithShape="1">
                      <a:blip r:embed="rId4"/>
                      <a:srcRect l="0" t="0" r="0" b="0"/>
                      <a:stretch>
                        <a:fillRect/>
                      </a:stretch>
                    </a:blipFill>
                  </a:tcPr>
                </a:tc>
              </a:tr>
              <a:tr h="437110">
                <a:tc>
                  <a:txBody>
                    <a:bodyPr/>
                    <a:lstStyle/>
                    <a:p>
                      <a:pPr>
                        <a:defRPr sz="2800"/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BDFD4"/>
                      </a:solidFill>
                      <a:miter lim="400000"/>
                    </a:lnL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b="1" sz="1300" u="sng">
                          <a:solidFill>
                            <a:srgbClr val="808080"/>
                          </a:solidFill>
                          <a:uFill>
                            <a:solidFill>
                              <a:srgbClr val="80808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9" invalidUrl="" action="" tgtFrame="" tooltip="" history="1" highlightClick="0" endSnd="0"/>
                        </a:rPr>
                        <a:t>↳</a:t>
                      </a: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9" invalidUrl="" action="" tgtFrame="" tooltip="" history="1" highlightClick="0" endSnd="0"/>
                        </a:rPr>
                        <a:t> 5th grade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 u="sng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0" invalidUrl="" action="" tgtFrame="" tooltip="" history="1" highlightClick="0" endSnd="0"/>
                        </a:rPr>
                        <a:t>1 person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tabLst>
                          <a:tab pos="139700" algn="l"/>
                          <a:tab pos="457200" algn="l"/>
                        </a:tabLst>
                        <a:defRPr sz="1100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t>		</a:t>
                      </a:r>
                      <a:r>
                        <a:rPr>
                          <a:solidFill>
                            <a:srgbClr val="333333"/>
                          </a:solidFill>
                        </a:rPr>
                        <a:t> </a:t>
                      </a:r>
                    </a:p>
                  </a:txBody>
                  <a:tcPr marL="0" marR="0" marT="0" marB="0" anchor="ctr" anchorCtr="0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  <a:blipFill rotWithShape="1">
                      <a:blip r:embed="rId4"/>
                      <a:srcRect l="0" t="0" r="0" b="0"/>
                      <a:stretch>
                        <a:fillRect/>
                      </a:stretch>
                    </a:blipFill>
                  </a:tcPr>
                </a:tc>
              </a:tr>
              <a:tr h="437110">
                <a:tc>
                  <a:txBody>
                    <a:bodyPr/>
                    <a:lstStyle/>
                    <a:p>
                      <a:pPr>
                        <a:defRPr sz="2800"/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BDFD4"/>
                      </a:solidFill>
                      <a:miter lim="400000"/>
                    </a:lnL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b="1" sz="1300" u="sng">
                          <a:solidFill>
                            <a:srgbClr val="808080"/>
                          </a:solidFill>
                          <a:uFill>
                            <a:solidFill>
                              <a:srgbClr val="80808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1" invalidUrl="" action="" tgtFrame="" tooltip="" history="1" highlightClick="0" endSnd="0"/>
                        </a:rPr>
                        <a:t>↳</a:t>
                      </a: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1" invalidUrl="" action="" tgtFrame="" tooltip="" history="1" highlightClick="0" endSnd="0"/>
                        </a:rPr>
                        <a:t> Kindergarten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 u="sng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2" invalidUrl="" action="" tgtFrame="" tooltip="" history="1" highlightClick="0" endSnd="0"/>
                        </a:rPr>
                        <a:t>0 people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tabLst>
                          <a:tab pos="139700" algn="l"/>
                          <a:tab pos="457200" algn="l"/>
                        </a:tabLst>
                        <a:defRPr sz="1100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t>		</a:t>
                      </a:r>
                      <a:r>
                        <a:rPr>
                          <a:solidFill>
                            <a:srgbClr val="333333"/>
                          </a:solidFill>
                        </a:rPr>
                        <a:t> </a:t>
                      </a:r>
                    </a:p>
                  </a:txBody>
                  <a:tcPr marL="0" marR="0" marT="0" marB="0" anchor="ctr" anchorCtr="0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  <a:blipFill rotWithShape="1">
                      <a:blip r:embed="rId4"/>
                      <a:srcRect l="0" t="0" r="0" b="0"/>
                      <a:stretch>
                        <a:fillRect/>
                      </a:stretch>
                    </a:blipFill>
                  </a:tcPr>
                </a:tc>
              </a:tr>
              <a:tr h="437110">
                <a:tc>
                  <a:txBody>
                    <a:bodyPr/>
                    <a:lstStyle/>
                    <a:p>
                      <a:pPr>
                        <a:defRPr sz="2800"/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BDFD4"/>
                      </a:solidFill>
                      <a:miter lim="400000"/>
                    </a:lnL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b="1" sz="1300" u="sng">
                          <a:solidFill>
                            <a:srgbClr val="808080"/>
                          </a:solidFill>
                          <a:uFill>
                            <a:solidFill>
                              <a:srgbClr val="80808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3" invalidUrl="" action="" tgtFrame="" tooltip="" history="1" highlightClick="0" endSnd="0"/>
                        </a:rPr>
                        <a:t>↳</a:t>
                      </a: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3" invalidUrl="" action="" tgtFrame="" tooltip="" history="1" highlightClick="0" endSnd="0"/>
                        </a:rPr>
                        <a:t> VPK and Pre-K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 u="sng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4" invalidUrl="" action="" tgtFrame="" tooltip="" history="1" highlightClick="0" endSnd="0"/>
                        </a:rPr>
                        <a:t>0 people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tabLst>
                          <a:tab pos="139700" algn="l"/>
                          <a:tab pos="457200" algn="l"/>
                        </a:tabLst>
                        <a:defRPr sz="1100">
                          <a:solidFill>
                            <a:srgbClr val="5588DD"/>
                          </a:solidFill>
                          <a:uFill>
                            <a:solidFill>
                              <a:srgbClr val="5588DD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t>		</a:t>
                      </a:r>
                      <a:r>
                        <a:rPr>
                          <a:solidFill>
                            <a:srgbClr val="333333"/>
                          </a:solidFill>
                        </a:rPr>
                        <a:t> </a:t>
                      </a:r>
                    </a:p>
                  </a:txBody>
                  <a:tcPr marL="0" marR="0" marT="0" marB="0" anchor="ctr" anchorCtr="0" horzOverflow="overflow">
                    <a:lnR w="12700">
                      <a:solidFill>
                        <a:srgbClr val="DBDFD4"/>
                      </a:solidFill>
                      <a:miter lim="400000"/>
                    </a:lnR>
                    <a:lnT w="12700">
                      <a:solidFill>
                        <a:srgbClr val="E5E5E5"/>
                      </a:solidFill>
                      <a:miter lim="400000"/>
                    </a:lnT>
                    <a:lnB w="12700">
                      <a:solidFill>
                        <a:srgbClr val="E5E5E5"/>
                      </a:solidFill>
                      <a:miter lim="400000"/>
                    </a:lnB>
                    <a:blipFill rotWithShape="1">
                      <a:blip r:embed="rId4"/>
                      <a:srcRect l="0" t="0" r="0" b="0"/>
                      <a:stretch>
                        <a:fillRect/>
                      </a:stretch>
                    </a:blipFill>
                  </a:tcPr>
                </a:tc>
              </a:tr>
            </a:tbl>
          </a:graphicData>
        </a:graphic>
      </p:graphicFrame>
      <p:pic>
        <p:nvPicPr>
          <p:cNvPr id="270" name="image31.png"/>
          <p:cNvPicPr>
            <a:picLocks noChangeAspect="1"/>
          </p:cNvPicPr>
          <p:nvPr/>
        </p:nvPicPr>
        <p:blipFill>
          <a:blip r:embed="rId45">
            <a:extLst/>
          </a:blip>
          <a:stretch>
            <a:fillRect/>
          </a:stretch>
        </p:blipFill>
        <p:spPr>
          <a:xfrm>
            <a:off x="596900" y="679450"/>
            <a:ext cx="30480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Shape 271"/>
          <p:cNvSpPr/>
          <p:nvPr/>
        </p:nvSpPr>
        <p:spPr>
          <a:xfrm>
            <a:off x="8260530" y="571499"/>
            <a:ext cx="4029274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7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“HUBS”</a:t>
            </a:r>
          </a:p>
        </p:txBody>
      </p:sp>
      <p:sp>
        <p:nvSpPr>
          <p:cNvPr id="272" name="Shape 272"/>
          <p:cNvSpPr/>
          <p:nvPr/>
        </p:nvSpPr>
        <p:spPr>
          <a:xfrm>
            <a:off x="8633904" y="1600163"/>
            <a:ext cx="3282530" cy="739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These are the current hubs that have been created but more </a:t>
            </a:r>
          </a:p>
          <a:p>
            <a:pPr>
              <a:defRPr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can be added based on the needs of organizing our volunteers and announcing relevant PTA and school news.</a:t>
            </a:r>
          </a:p>
        </p:txBody>
      </p:sp>
      <p:sp>
        <p:nvSpPr>
          <p:cNvPr id="273" name="Shape 273"/>
          <p:cNvSpPr/>
          <p:nvPr/>
        </p:nvSpPr>
        <p:spPr>
          <a:xfrm>
            <a:off x="3581436" y="1581150"/>
            <a:ext cx="761927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4410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***</a:t>
            </a:r>
          </a:p>
        </p:txBody>
      </p:sp>
      <p:sp>
        <p:nvSpPr>
          <p:cNvPr id="274" name="Shape 274"/>
          <p:cNvSpPr/>
          <p:nvPr/>
        </p:nvSpPr>
        <p:spPr>
          <a:xfrm>
            <a:off x="12736" y="1581150"/>
            <a:ext cx="761927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480B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***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image6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1" t="0" r="51" b="0"/>
          <a:stretch>
            <a:fillRect/>
          </a:stretch>
        </p:blipFill>
        <p:spPr>
          <a:xfrm rot="21360000">
            <a:off x="7449145" y="2547298"/>
            <a:ext cx="4737180" cy="6311902"/>
          </a:xfrm>
          <a:prstGeom prst="rect">
            <a:avLst/>
          </a:prstGeom>
        </p:spPr>
      </p:pic>
      <p:sp>
        <p:nvSpPr>
          <p:cNvPr id="277" name="Shape 27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Boo-HOO Yah-HOO Breakfast!</a:t>
            </a:r>
          </a:p>
        </p:txBody>
      </p:sp>
      <p:sp>
        <p:nvSpPr>
          <p:cNvPr id="278" name="Shape 278"/>
          <p:cNvSpPr/>
          <p:nvPr>
            <p:ph type="body" sz="half" idx="1"/>
          </p:nvPr>
        </p:nvSpPr>
        <p:spPr>
          <a:xfrm>
            <a:off x="1365721" y="2782249"/>
            <a:ext cx="4761558" cy="5842003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Happy or sad come join us in the media center on Monday, August 12th at 8:30am</a:t>
            </a:r>
          </a:p>
          <a:p>
            <a:pPr>
              <a:buBlip>
                <a:blip r:embed="rId3"/>
              </a:buBlip>
            </a:pPr>
            <a:r>
              <a:t>First PTA General meeting</a:t>
            </a:r>
          </a:p>
          <a:p>
            <a:pPr>
              <a:buBlip>
                <a:blip r:embed="rId3"/>
              </a:buBlip>
            </a:pPr>
            <a:r>
              <a:t>Meet the Board, learn about our programs and the great things going on at ABE!</a:t>
            </a:r>
          </a:p>
          <a:p>
            <a:pPr>
              <a:buBlip>
                <a:blip r:embed="rId3"/>
              </a:buBlip>
            </a:pPr>
            <a:r>
              <a:t>Make friends that will last a lifetime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image32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438" t="0" r="1438" b="0"/>
          <a:stretch>
            <a:fillRect/>
          </a:stretch>
        </p:blipFill>
        <p:spPr>
          <a:xfrm>
            <a:off x="6565899" y="1358900"/>
            <a:ext cx="5185078" cy="6908800"/>
          </a:xfrm>
          <a:prstGeom prst="rect">
            <a:avLst/>
          </a:prstGeom>
        </p:spPr>
      </p:pic>
      <p:sp>
        <p:nvSpPr>
          <p:cNvPr id="281" name="Shape 281"/>
          <p:cNvSpPr/>
          <p:nvPr>
            <p:ph type="title"/>
          </p:nvPr>
        </p:nvSpPr>
        <p:spPr>
          <a:xfrm>
            <a:off x="1108470" y="1133584"/>
            <a:ext cx="5054603" cy="3149602"/>
          </a:xfrm>
          <a:prstGeom prst="rect">
            <a:avLst/>
          </a:prstGeom>
        </p:spPr>
        <p:txBody>
          <a:bodyPr/>
          <a:lstStyle/>
          <a:p>
            <a:pPr>
              <a:defRPr sz="4800"/>
            </a:pPr>
            <a:r>
              <a:t>T-shirts, </a:t>
            </a:r>
          </a:p>
          <a:p>
            <a:pPr>
              <a:defRPr sz="4800"/>
            </a:pPr>
            <a:r>
              <a:t>Totes, </a:t>
            </a:r>
          </a:p>
          <a:p>
            <a:pPr>
              <a:defRPr sz="4800"/>
            </a:pPr>
            <a:r>
              <a:t>and Tumblers provided by PTA</a:t>
            </a:r>
          </a:p>
        </p:txBody>
      </p:sp>
      <p:sp>
        <p:nvSpPr>
          <p:cNvPr id="282" name="Shape 282"/>
          <p:cNvSpPr/>
          <p:nvPr>
            <p:ph type="body" sz="quarter" idx="1"/>
          </p:nvPr>
        </p:nvSpPr>
        <p:spPr>
          <a:xfrm>
            <a:off x="1130299" y="4679950"/>
            <a:ext cx="5054603" cy="3149600"/>
          </a:xfrm>
          <a:prstGeom prst="rect">
            <a:avLst/>
          </a:prstGeom>
        </p:spPr>
        <p:txBody>
          <a:bodyPr/>
          <a:lstStyle/>
          <a:p>
            <a:pPr defTabSz="543305">
              <a:defRPr sz="3500"/>
            </a:pPr>
            <a:r>
              <a:t>T-shirt and totes can be purchased online.</a:t>
            </a:r>
          </a:p>
          <a:p>
            <a:pPr defTabSz="543305">
              <a:defRPr sz="3500"/>
            </a:pPr>
          </a:p>
          <a:p>
            <a:pPr defTabSz="543305">
              <a:defRPr sz="3500"/>
            </a:pPr>
            <a:r>
              <a:t>Tumblers will be available for purchase at Orientation.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image7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7718" r="0" b="1771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85" name="Shape 285"/>
          <p:cNvSpPr/>
          <p:nvPr>
            <p:ph type="title"/>
          </p:nvPr>
        </p:nvSpPr>
        <p:spPr>
          <a:xfrm>
            <a:off x="932903" y="5968998"/>
            <a:ext cx="11227894" cy="1485902"/>
          </a:xfrm>
          <a:prstGeom prst="rect">
            <a:avLst/>
          </a:prstGeom>
        </p:spPr>
        <p:txBody>
          <a:bodyPr/>
          <a:lstStyle>
            <a:lvl1pPr>
              <a:defRPr sz="74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rgbClr val="292929">
                    <a:alpha val="93000"/>
                  </a:srgbClr>
                </a:solidFill>
                <a:uFillTx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atlanticbeachpta.org</a:t>
            </a:r>
          </a:p>
        </p:txBody>
      </p:sp>
      <p:sp>
        <p:nvSpPr>
          <p:cNvPr id="286" name="Shape 286"/>
          <p:cNvSpPr/>
          <p:nvPr>
            <p:ph type="body" sz="quarter" idx="1"/>
          </p:nvPr>
        </p:nvSpPr>
        <p:spPr>
          <a:xfrm>
            <a:off x="1314449" y="7702550"/>
            <a:ext cx="10464801" cy="914400"/>
          </a:xfrm>
          <a:prstGeom prst="rect">
            <a:avLst/>
          </a:prstGeom>
        </p:spPr>
        <p:txBody>
          <a:bodyPr/>
          <a:lstStyle>
            <a:lvl1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rgbClr val="0433FF"/>
                </a:solidFill>
                <a:uFillTx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http://abedolphins.memberhub.com</a:t>
            </a:r>
          </a:p>
        </p:txBody>
      </p:sp>
      <p:grpSp>
        <p:nvGrpSpPr>
          <p:cNvPr id="289" name="Group 289"/>
          <p:cNvGrpSpPr/>
          <p:nvPr/>
        </p:nvGrpSpPr>
        <p:grpSpPr>
          <a:xfrm>
            <a:off x="1913414" y="1314448"/>
            <a:ext cx="3424788" cy="723903"/>
            <a:chOff x="0" y="-1"/>
            <a:chExt cx="3424786" cy="723901"/>
          </a:xfrm>
        </p:grpSpPr>
        <p:sp>
          <p:nvSpPr>
            <p:cNvPr id="287" name="Shape 287"/>
            <p:cNvSpPr/>
            <p:nvPr/>
          </p:nvSpPr>
          <p:spPr>
            <a:xfrm>
              <a:off x="63501" y="63500"/>
              <a:ext cx="3297784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“Grains 4 Brains”</a:t>
              </a:r>
            </a:p>
          </p:txBody>
        </p:sp>
        <p:pic>
          <p:nvPicPr>
            <p:cNvPr id="288" name="image33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2"/>
              <a:ext cx="3424788" cy="723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rgbClr val="292929">
                    <a:alpha val="93000"/>
                  </a:srgbClr>
                </a:solidFill>
                <a:uFillTx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atlanticbeachpta.org</a:t>
            </a:r>
          </a:p>
        </p:txBody>
      </p:sp>
      <p:sp>
        <p:nvSpPr>
          <p:cNvPr id="208" name="Shape 208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700"/>
            </a:lvl1pPr>
          </a:lstStyle>
          <a:p>
            <a:pPr/>
            <a:r>
              <a:t>Mission: To make every child’s potential a reality by engaging and empowering families and communities to advocate for all children.</a:t>
            </a:r>
          </a:p>
        </p:txBody>
      </p:sp>
      <p:pic>
        <p:nvPicPr>
          <p:cNvPr id="209" name="image1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11353" y="7391159"/>
            <a:ext cx="3818965" cy="1411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age1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21760" y="650625"/>
            <a:ext cx="1677551" cy="1815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age3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010889" y="5943360"/>
            <a:ext cx="4185921" cy="1308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type="title"/>
          </p:nvPr>
        </p:nvSpPr>
        <p:spPr>
          <a:xfrm>
            <a:off x="4019550" y="1054100"/>
            <a:ext cx="5054600" cy="1452911"/>
          </a:xfrm>
          <a:prstGeom prst="rect">
            <a:avLst/>
          </a:prstGeom>
        </p:spPr>
        <p:txBody>
          <a:bodyPr/>
          <a:lstStyle>
            <a:lvl1pPr defTabSz="327152">
              <a:defRPr sz="4700"/>
            </a:lvl1pPr>
          </a:lstStyle>
          <a:p>
            <a:pPr/>
            <a:r>
              <a:t>Volunteering</a:t>
            </a:r>
          </a:p>
        </p:txBody>
      </p:sp>
      <p:pic>
        <p:nvPicPr>
          <p:cNvPr id="214" name="image4-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0551" y="2070248"/>
            <a:ext cx="10723997" cy="256842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Shape 215"/>
          <p:cNvSpPr/>
          <p:nvPr/>
        </p:nvSpPr>
        <p:spPr>
          <a:xfrm>
            <a:off x="1414064" y="5000004"/>
            <a:ext cx="10036972" cy="325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100"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It has been proven that volunteering at your child’s school leads to smarter, stronger students more capable of handling the pressures of today’s modern world.</a:t>
            </a:r>
          </a:p>
          <a:p>
            <a:pPr>
              <a:defRPr sz="3100"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  <a:p>
            <a:pPr>
              <a:defRPr sz="2400"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Whether it be at front and center, in the classroom, at an event, during a program, behind the scenes, or somewhere out in the garden! ABE PTA has a place where you can plug in and connect to a fantastic network of families who truly care and advocate for all the children at ABE.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15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438" t="0" r="1438" b="0"/>
          <a:stretch>
            <a:fillRect/>
          </a:stretch>
        </p:blipFill>
        <p:spPr>
          <a:xfrm>
            <a:off x="6565899" y="1358900"/>
            <a:ext cx="5185078" cy="6908800"/>
          </a:xfrm>
          <a:prstGeom prst="rect">
            <a:avLst/>
          </a:prstGeom>
        </p:spPr>
      </p:pic>
      <p:sp>
        <p:nvSpPr>
          <p:cNvPr id="218" name="Shape 218"/>
          <p:cNvSpPr/>
          <p:nvPr>
            <p:ph type="title"/>
          </p:nvPr>
        </p:nvSpPr>
        <p:spPr>
          <a:xfrm>
            <a:off x="1108470" y="2019300"/>
            <a:ext cx="5054603" cy="3759200"/>
          </a:xfrm>
          <a:prstGeom prst="rect">
            <a:avLst/>
          </a:prstGeom>
        </p:spPr>
        <p:txBody>
          <a:bodyPr/>
          <a:lstStyle>
            <a:lvl1pPr defTabSz="543305">
              <a:defRPr sz="6300"/>
            </a:lvl1pPr>
          </a:lstStyle>
          <a:p>
            <a:pPr/>
            <a:r>
              <a:t>PTA Executive Board Members</a:t>
            </a:r>
          </a:p>
        </p:txBody>
      </p:sp>
      <p:sp>
        <p:nvSpPr>
          <p:cNvPr id="219" name="Shape 219"/>
          <p:cNvSpPr/>
          <p:nvPr>
            <p:ph type="body" sz="quarter" idx="1"/>
          </p:nvPr>
        </p:nvSpPr>
        <p:spPr>
          <a:xfrm>
            <a:off x="1079499" y="5580160"/>
            <a:ext cx="5156202" cy="1500836"/>
          </a:xfrm>
          <a:prstGeom prst="rect">
            <a:avLst/>
          </a:prstGeom>
        </p:spPr>
        <p:txBody>
          <a:bodyPr/>
          <a:lstStyle/>
          <a:p>
            <a:pPr>
              <a:defRPr sz="3100">
                <a:solidFill>
                  <a:srgbClr val="0F1BC2"/>
                </a:solidFill>
              </a:defRPr>
            </a:pPr>
          </a:p>
          <a:p>
            <a:pPr>
              <a:defRPr sz="3100">
                <a:solidFill>
                  <a:srgbClr val="0F1BC2"/>
                </a:solidFill>
              </a:defRPr>
            </a:pPr>
          </a:p>
          <a:p>
            <a:pPr>
              <a:defRPr sz="3100" u="sng">
                <a:solidFill>
                  <a:srgbClr val="0F1BC2"/>
                </a:solidFill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atlanticbchpta@gmail.com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age16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438" t="0" r="1438" b="0"/>
          <a:stretch>
            <a:fillRect/>
          </a:stretch>
        </p:blipFill>
        <p:spPr>
          <a:xfrm>
            <a:off x="6565899" y="1358900"/>
            <a:ext cx="5185078" cy="6908800"/>
          </a:xfrm>
          <a:prstGeom prst="rect">
            <a:avLst/>
          </a:prstGeom>
        </p:spPr>
      </p:pic>
      <p:sp>
        <p:nvSpPr>
          <p:cNvPr id="222" name="Shape 222"/>
          <p:cNvSpPr/>
          <p:nvPr>
            <p:ph type="title"/>
          </p:nvPr>
        </p:nvSpPr>
        <p:spPr>
          <a:xfrm>
            <a:off x="1130299" y="1062334"/>
            <a:ext cx="5054603" cy="3128666"/>
          </a:xfrm>
          <a:prstGeom prst="rect">
            <a:avLst/>
          </a:prstGeom>
        </p:spPr>
        <p:txBody>
          <a:bodyPr/>
          <a:lstStyle>
            <a:lvl1pPr defTabSz="549148">
              <a:defRPr sz="6300"/>
            </a:lvl1pPr>
          </a:lstStyle>
          <a:p>
            <a:pPr/>
            <a:r>
              <a:t>Program and Committee Chairs</a:t>
            </a:r>
          </a:p>
        </p:txBody>
      </p:sp>
      <p:sp>
        <p:nvSpPr>
          <p:cNvPr id="223" name="Shape 223"/>
          <p:cNvSpPr/>
          <p:nvPr>
            <p:ph type="body" sz="quarter" idx="1"/>
          </p:nvPr>
        </p:nvSpPr>
        <p:spPr>
          <a:xfrm>
            <a:off x="1108470" y="4516513"/>
            <a:ext cx="5054603" cy="3759203"/>
          </a:xfrm>
          <a:prstGeom prst="rect">
            <a:avLst/>
          </a:prstGeom>
        </p:spPr>
        <p:txBody>
          <a:bodyPr/>
          <a:lstStyle/>
          <a:p>
            <a:pPr defTabSz="309624">
              <a:defRPr b="1" sz="2000">
                <a:solidFill>
                  <a:srgbClr val="50387B"/>
                </a:solidFill>
              </a:defRPr>
            </a:pPr>
            <a:r>
              <a:t>We lovingly call this</a:t>
            </a:r>
          </a:p>
          <a:p>
            <a:pPr defTabSz="309624">
              <a:defRPr b="1" sz="2000">
                <a:solidFill>
                  <a:srgbClr val="50387B"/>
                </a:solidFill>
              </a:defRPr>
            </a:pPr>
            <a:r>
              <a:t> </a:t>
            </a:r>
          </a:p>
          <a:p>
            <a:pPr defTabSz="309624">
              <a:defRPr b="1" sz="2000">
                <a:solidFill>
                  <a:srgbClr val="50387B"/>
                </a:solidFill>
              </a:defRPr>
            </a:pPr>
            <a:r>
              <a:t>“The Zoo”</a:t>
            </a:r>
          </a:p>
          <a:p>
            <a:pPr defTabSz="309624">
              <a:defRPr b="1" sz="2000">
                <a:solidFill>
                  <a:srgbClr val="50387B"/>
                </a:solidFill>
              </a:defRPr>
            </a:pPr>
          </a:p>
          <a:p>
            <a:pPr defTabSz="309624">
              <a:defRPr b="1" sz="2000">
                <a:solidFill>
                  <a:srgbClr val="50387B"/>
                </a:solidFill>
              </a:defRPr>
            </a:pPr>
            <a:r>
              <a:t>Areas of immediate need:</a:t>
            </a:r>
          </a:p>
          <a:p>
            <a:pPr defTabSz="309624">
              <a:defRPr b="1" sz="2000">
                <a:solidFill>
                  <a:srgbClr val="50387B"/>
                </a:solidFill>
              </a:defRPr>
            </a:pPr>
          </a:p>
          <a:p>
            <a:pPr defTabSz="309624">
              <a:defRPr b="1" sz="2000">
                <a:solidFill>
                  <a:srgbClr val="50387B"/>
                </a:solidFill>
              </a:defRPr>
            </a:pPr>
            <a:r>
              <a:t>BULLETIN BOARD</a:t>
            </a:r>
          </a:p>
          <a:p>
            <a:pPr defTabSz="309624">
              <a:defRPr b="1" sz="2000">
                <a:solidFill>
                  <a:srgbClr val="50387B"/>
                </a:solidFill>
              </a:defRPr>
            </a:pPr>
            <a:r>
              <a:t>MARQUEE</a:t>
            </a:r>
          </a:p>
          <a:p>
            <a:pPr defTabSz="309624">
              <a:defRPr b="1" sz="2000">
                <a:solidFill>
                  <a:srgbClr val="50387B"/>
                </a:solidFill>
              </a:defRPr>
            </a:pPr>
            <a:r>
              <a:t>GRANT WRITING</a:t>
            </a:r>
          </a:p>
          <a:p>
            <a:pPr defTabSz="309624">
              <a:defRPr b="1" sz="2000">
                <a:solidFill>
                  <a:srgbClr val="50387B"/>
                </a:solidFill>
              </a:defRPr>
            </a:pPr>
            <a:r>
              <a:t>GREEN TEAM</a:t>
            </a:r>
          </a:p>
          <a:p>
            <a:pPr defTabSz="309624">
              <a:defRPr b="1" sz="2000">
                <a:solidFill>
                  <a:srgbClr val="50387B"/>
                </a:solidFill>
              </a:defRPr>
            </a:pPr>
            <a:r>
              <a:t>MEMBERHUB</a:t>
            </a:r>
          </a:p>
          <a:p>
            <a:pPr defTabSz="309624">
              <a:defRPr b="1" sz="2000">
                <a:solidFill>
                  <a:srgbClr val="50387B"/>
                </a:solidFill>
              </a:defRPr>
            </a:pPr>
            <a:r>
              <a:t>ONLINE STORE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age17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438" t="0" r="1438" b="0"/>
          <a:stretch>
            <a:fillRect/>
          </a:stretch>
        </p:blipFill>
        <p:spPr>
          <a:xfrm>
            <a:off x="6565899" y="1358900"/>
            <a:ext cx="5185078" cy="6908800"/>
          </a:xfrm>
          <a:prstGeom prst="rect">
            <a:avLst/>
          </a:prstGeom>
        </p:spPr>
      </p:pic>
      <p:sp>
        <p:nvSpPr>
          <p:cNvPr id="226" name="Shape 226"/>
          <p:cNvSpPr/>
          <p:nvPr>
            <p:ph type="title"/>
          </p:nvPr>
        </p:nvSpPr>
        <p:spPr>
          <a:xfrm>
            <a:off x="1098549" y="1081196"/>
            <a:ext cx="5054603" cy="1174355"/>
          </a:xfrm>
          <a:prstGeom prst="rect">
            <a:avLst/>
          </a:prstGeom>
        </p:spPr>
        <p:txBody>
          <a:bodyPr/>
          <a:lstStyle/>
          <a:p>
            <a:pPr/>
            <a:r>
              <a:t>Membership</a:t>
            </a:r>
          </a:p>
        </p:txBody>
      </p:sp>
      <p:sp>
        <p:nvSpPr>
          <p:cNvPr id="227" name="Shape 227"/>
          <p:cNvSpPr/>
          <p:nvPr>
            <p:ph type="body" sz="quarter" idx="1"/>
          </p:nvPr>
        </p:nvSpPr>
        <p:spPr>
          <a:xfrm>
            <a:off x="1162050" y="2472927"/>
            <a:ext cx="4677024" cy="3182146"/>
          </a:xfrm>
          <a:prstGeom prst="rect">
            <a:avLst/>
          </a:prstGeom>
        </p:spPr>
        <p:txBody>
          <a:bodyPr/>
          <a:lstStyle/>
          <a:p>
            <a:pPr defTabSz="443991">
              <a:defRPr sz="4200"/>
            </a:pPr>
            <a:r>
              <a:t>Individual membership</a:t>
            </a:r>
          </a:p>
          <a:p>
            <a:pPr defTabSz="443991">
              <a:defRPr sz="4200"/>
            </a:pPr>
            <a:r>
              <a:t> is only $5 </a:t>
            </a:r>
          </a:p>
          <a:p>
            <a:pPr defTabSz="443991">
              <a:defRPr sz="2600"/>
            </a:pPr>
            <a:r>
              <a:t>(online $6)</a:t>
            </a:r>
          </a:p>
        </p:txBody>
      </p:sp>
      <p:sp>
        <p:nvSpPr>
          <p:cNvPr id="228" name="Shape 228"/>
          <p:cNvSpPr/>
          <p:nvPr/>
        </p:nvSpPr>
        <p:spPr>
          <a:xfrm>
            <a:off x="1130299" y="5273476"/>
            <a:ext cx="5054603" cy="374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Consider signing up </a:t>
            </a:r>
          </a:p>
          <a:p>
            <a:pPr>
              <a:defRPr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as a business member</a:t>
            </a:r>
          </a:p>
          <a:p>
            <a:pPr>
              <a:defRPr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and get exposure </a:t>
            </a:r>
          </a:p>
          <a:p>
            <a:pPr>
              <a:defRPr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with nearly </a:t>
            </a:r>
          </a:p>
          <a:p>
            <a:pPr>
              <a:defRPr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500 students and families!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image18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438" t="0" r="1438" b="0"/>
          <a:stretch>
            <a:fillRect/>
          </a:stretch>
        </p:blipFill>
        <p:spPr>
          <a:xfrm>
            <a:off x="6565899" y="1358900"/>
            <a:ext cx="5185078" cy="6908800"/>
          </a:xfrm>
          <a:prstGeom prst="rect">
            <a:avLst/>
          </a:prstGeom>
        </p:spPr>
      </p:pic>
      <p:sp>
        <p:nvSpPr>
          <p:cNvPr id="231" name="Shape 231"/>
          <p:cNvSpPr/>
          <p:nvPr>
            <p:ph type="title"/>
          </p:nvPr>
        </p:nvSpPr>
        <p:spPr>
          <a:xfrm>
            <a:off x="1108470" y="1042788"/>
            <a:ext cx="5054603" cy="2970412"/>
          </a:xfrm>
          <a:prstGeom prst="rect">
            <a:avLst/>
          </a:prstGeom>
        </p:spPr>
        <p:txBody>
          <a:bodyPr/>
          <a:lstStyle>
            <a:lvl1pPr defTabSz="566673">
              <a:defRPr sz="6500"/>
            </a:lvl1pPr>
          </a:lstStyle>
          <a:p>
            <a:pPr/>
            <a:r>
              <a:t>Business Partner Membership</a:t>
            </a:r>
          </a:p>
        </p:txBody>
      </p:sp>
      <p:sp>
        <p:nvSpPr>
          <p:cNvPr id="232" name="Shape 232"/>
          <p:cNvSpPr/>
          <p:nvPr>
            <p:ph type="body" sz="quarter" idx="1"/>
          </p:nvPr>
        </p:nvSpPr>
        <p:spPr>
          <a:xfrm>
            <a:off x="1108470" y="4395551"/>
            <a:ext cx="5054603" cy="3792490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Sponsorships are available for </a:t>
            </a:r>
          </a:p>
          <a:p>
            <a:pPr>
              <a:defRPr b="1" u="sng"/>
            </a:pPr>
            <a:r>
              <a:t>Dolphin Fest</a:t>
            </a:r>
            <a:r>
              <a:rPr u="none"/>
              <a:t> </a:t>
            </a:r>
          </a:p>
          <a:p>
            <a:pPr>
              <a:defRPr sz="2400"/>
            </a:pPr>
            <a:r>
              <a:t>(formerly known as Basket Blast!)</a:t>
            </a:r>
            <a:endParaRPr sz="2100"/>
          </a:p>
          <a:p>
            <a:pPr>
              <a:defRPr sz="2100"/>
            </a:pPr>
          </a:p>
          <a:p>
            <a:pPr>
              <a:defRPr>
                <a:solidFill>
                  <a:srgbClr val="50387B"/>
                </a:solidFill>
              </a:defRPr>
            </a:pPr>
            <a:r>
              <a:t>Contact Lindy Mullen for details.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age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1713" y="813891"/>
            <a:ext cx="5546879" cy="7973639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hape 235"/>
          <p:cNvSpPr/>
          <p:nvPr/>
        </p:nvSpPr>
        <p:spPr>
          <a:xfrm>
            <a:off x="6839438" y="1784350"/>
            <a:ext cx="5142522" cy="227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2019-2020 </a:t>
            </a:r>
          </a:p>
          <a:p>
            <a:pPr>
              <a:defRPr sz="50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ABE PTA </a:t>
            </a:r>
          </a:p>
          <a:p>
            <a:pPr>
              <a:defRPr sz="50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Business Partners</a:t>
            </a:r>
          </a:p>
        </p:txBody>
      </p:sp>
      <p:sp>
        <p:nvSpPr>
          <p:cNvPr id="236" name="Shape 236"/>
          <p:cNvSpPr/>
          <p:nvPr/>
        </p:nvSpPr>
        <p:spPr>
          <a:xfrm>
            <a:off x="7043328" y="5108575"/>
            <a:ext cx="4734744" cy="270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Thank you!!</a:t>
            </a:r>
          </a:p>
          <a:p>
            <a:pPr>
              <a:defRPr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We couldn’t do </a:t>
            </a:r>
          </a:p>
          <a:p>
            <a:pPr>
              <a:defRPr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everything we wanted </a:t>
            </a:r>
          </a:p>
          <a:p>
            <a:pPr>
              <a:defRPr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to do without </a:t>
            </a:r>
          </a:p>
          <a:p>
            <a:pPr>
              <a:defRPr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your support.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age5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2852" t="4879" r="23058" b="4150"/>
          <a:stretch>
            <a:fillRect/>
          </a:stretch>
        </p:blipFill>
        <p:spPr>
          <a:xfrm rot="21349645">
            <a:off x="1285573" y="1050335"/>
            <a:ext cx="5995592" cy="7562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223" y="0"/>
                </a:moveTo>
                <a:lnTo>
                  <a:pt x="67" y="180"/>
                </a:lnTo>
                <a:lnTo>
                  <a:pt x="0" y="21343"/>
                </a:lnTo>
                <a:lnTo>
                  <a:pt x="14518" y="21600"/>
                </a:lnTo>
                <a:lnTo>
                  <a:pt x="14851" y="21474"/>
                </a:lnTo>
                <a:lnTo>
                  <a:pt x="18007" y="21584"/>
                </a:lnTo>
                <a:lnTo>
                  <a:pt x="21600" y="21429"/>
                </a:lnTo>
                <a:lnTo>
                  <a:pt x="20223" y="0"/>
                </a:lnTo>
                <a:close/>
              </a:path>
            </a:pathLst>
          </a:custGeom>
        </p:spPr>
      </p:pic>
      <p:pic>
        <p:nvPicPr>
          <p:cNvPr id="239" name="image20.png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 rot="180000">
            <a:off x="6911440" y="4307849"/>
            <a:ext cx="5187770" cy="4470402"/>
          </a:xfrm>
          <a:prstGeom prst="rect">
            <a:avLst/>
          </a:prstGeom>
        </p:spPr>
      </p:pic>
      <p:pic>
        <p:nvPicPr>
          <p:cNvPr id="240" name="image21.png"/>
          <p:cNvPicPr>
            <a:picLocks noChangeAspect="1"/>
          </p:cNvPicPr>
          <p:nvPr>
            <p:ph type="pic" idx="15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718299" y="838200"/>
            <a:ext cx="5105402" cy="4013200"/>
          </a:xfrm>
          <a:prstGeom prst="rect">
            <a:avLst/>
          </a:prstGeom>
        </p:spPr>
      </p:pic>
      <p:grpSp>
        <p:nvGrpSpPr>
          <p:cNvPr id="243" name="Group 243"/>
          <p:cNvGrpSpPr/>
          <p:nvPr/>
        </p:nvGrpSpPr>
        <p:grpSpPr>
          <a:xfrm>
            <a:off x="1547544" y="7639048"/>
            <a:ext cx="5109112" cy="723903"/>
            <a:chOff x="0" y="-1"/>
            <a:chExt cx="5109111" cy="723901"/>
          </a:xfrm>
        </p:grpSpPr>
        <p:sp>
          <p:nvSpPr>
            <p:cNvPr id="241" name="Shape 241"/>
            <p:cNvSpPr/>
            <p:nvPr/>
          </p:nvSpPr>
          <p:spPr>
            <a:xfrm>
              <a:off x="63501" y="63500"/>
              <a:ext cx="4982109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New computers for the lab</a:t>
              </a:r>
            </a:p>
          </p:txBody>
        </p:sp>
        <p:pic>
          <p:nvPicPr>
            <p:cNvPr id="242" name="image22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2"/>
              <a:ext cx="5109112" cy="723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6" name="Group 246"/>
          <p:cNvGrpSpPr/>
          <p:nvPr/>
        </p:nvGrpSpPr>
        <p:grpSpPr>
          <a:xfrm>
            <a:off x="6877456" y="1212848"/>
            <a:ext cx="2310590" cy="723903"/>
            <a:chOff x="0" y="-1"/>
            <a:chExt cx="2310589" cy="723901"/>
          </a:xfrm>
        </p:grpSpPr>
        <p:sp>
          <p:nvSpPr>
            <p:cNvPr id="244" name="Shape 244"/>
            <p:cNvSpPr/>
            <p:nvPr/>
          </p:nvSpPr>
          <p:spPr>
            <a:xfrm>
              <a:off x="63500" y="63500"/>
              <a:ext cx="2183588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Green Team</a:t>
              </a:r>
            </a:p>
          </p:txBody>
        </p:sp>
        <p:pic>
          <p:nvPicPr>
            <p:cNvPr id="245" name="image23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2"/>
              <a:ext cx="2310591" cy="723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9" name="Group 249"/>
          <p:cNvGrpSpPr/>
          <p:nvPr/>
        </p:nvGrpSpPr>
        <p:grpSpPr>
          <a:xfrm>
            <a:off x="7027416" y="7639048"/>
            <a:ext cx="3496568" cy="723903"/>
            <a:chOff x="0" y="-1"/>
            <a:chExt cx="3496566" cy="723901"/>
          </a:xfrm>
        </p:grpSpPr>
        <p:sp>
          <p:nvSpPr>
            <p:cNvPr id="247" name="Shape 247"/>
            <p:cNvSpPr/>
            <p:nvPr/>
          </p:nvSpPr>
          <p:spPr>
            <a:xfrm>
              <a:off x="63500" y="63500"/>
              <a:ext cx="3369565" cy="596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Fuel Up to Play 60</a:t>
              </a:r>
            </a:p>
          </p:txBody>
        </p:sp>
        <p:pic>
          <p:nvPicPr>
            <p:cNvPr id="248" name="image24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-2"/>
              <a:ext cx="3496567" cy="723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Craft">
  <a:themeElements>
    <a:clrScheme name="Craft">
      <a:dk1>
        <a:srgbClr val="000000"/>
      </a:dk1>
      <a:lt1>
        <a:srgbClr val="888888"/>
      </a:lt1>
      <a:dk2>
        <a:srgbClr val="A7A7A7"/>
      </a:dk2>
      <a:lt2>
        <a:srgbClr val="535353"/>
      </a:lt2>
      <a:accent1>
        <a:srgbClr val="68B7E8"/>
      </a:accent1>
      <a:accent2>
        <a:srgbClr val="87BD40"/>
      </a:accent2>
      <a:accent3>
        <a:srgbClr val="E1B949"/>
      </a:accent3>
      <a:accent4>
        <a:srgbClr val="DF8E3E"/>
      </a:accent4>
      <a:accent5>
        <a:srgbClr val="DA6856"/>
      </a:accent5>
      <a:accent6>
        <a:srgbClr val="9779C2"/>
      </a:accent6>
      <a:hlink>
        <a:srgbClr val="0000FF"/>
      </a:hlink>
      <a:folHlink>
        <a:srgbClr val="FF00FF"/>
      </a:folHlink>
    </a:clrScheme>
    <a:fontScheme name="Craf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Craf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6288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888888"/>
            </a:solidFill>
            <a:effectLst/>
            <a:uFillTx/>
            <a:latin typeface="Marker Felt"/>
            <a:ea typeface="Marker Felt"/>
            <a:cs typeface="Marker Felt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888888"/>
            </a:solidFill>
            <a:effectLst/>
            <a:uFillTx/>
            <a:latin typeface="Marker Felt"/>
            <a:ea typeface="Marker Felt"/>
            <a:cs typeface="Marker Felt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raft">
  <a:themeElements>
    <a:clrScheme name="Craf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8B7E8"/>
      </a:accent1>
      <a:accent2>
        <a:srgbClr val="87BD40"/>
      </a:accent2>
      <a:accent3>
        <a:srgbClr val="E1B949"/>
      </a:accent3>
      <a:accent4>
        <a:srgbClr val="DF8E3E"/>
      </a:accent4>
      <a:accent5>
        <a:srgbClr val="DA6856"/>
      </a:accent5>
      <a:accent6>
        <a:srgbClr val="9779C2"/>
      </a:accent6>
      <a:hlink>
        <a:srgbClr val="0000FF"/>
      </a:hlink>
      <a:folHlink>
        <a:srgbClr val="FF00FF"/>
      </a:folHlink>
    </a:clrScheme>
    <a:fontScheme name="Craf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Craf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6288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888888"/>
            </a:solidFill>
            <a:effectLst/>
            <a:uFillTx/>
            <a:latin typeface="Marker Felt"/>
            <a:ea typeface="Marker Felt"/>
            <a:cs typeface="Marker Felt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888888"/>
            </a:solidFill>
            <a:effectLst/>
            <a:uFillTx/>
            <a:latin typeface="Marker Felt"/>
            <a:ea typeface="Marker Felt"/>
            <a:cs typeface="Marker Felt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